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305" r:id="rId6"/>
    <p:sldId id="307" r:id="rId7"/>
    <p:sldId id="308" r:id="rId8"/>
    <p:sldId id="296" r:id="rId9"/>
    <p:sldId id="297" r:id="rId10"/>
    <p:sldId id="301" r:id="rId11"/>
    <p:sldId id="302" r:id="rId12"/>
    <p:sldId id="303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291" r:id="rId25"/>
    <p:sldId id="320" r:id="rId26"/>
    <p:sldId id="321" r:id="rId27"/>
    <p:sldId id="322" r:id="rId28"/>
    <p:sldId id="323" r:id="rId29"/>
    <p:sldId id="324" r:id="rId30"/>
    <p:sldId id="325" r:id="rId31"/>
    <p:sldId id="293" r:id="rId32"/>
    <p:sldId id="288" r:id="rId33"/>
    <p:sldId id="289" r:id="rId34"/>
    <p:sldId id="290" r:id="rId35"/>
    <p:sldId id="292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4559DA-65A5-4F2B-835C-2074285D74CE}" v="21" dt="2021-03-09T08:33:13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83170" autoAdjust="0"/>
  </p:normalViewPr>
  <p:slideViewPr>
    <p:cSldViewPr>
      <p:cViewPr varScale="1">
        <p:scale>
          <a:sx n="91" d="100"/>
          <a:sy n="91" d="100"/>
        </p:scale>
        <p:origin x="12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ke Drabbe" userId="b9b1a049-6b87-453c-9d4e-1b3ea0ffd634" providerId="ADAL" clId="{D74559DA-65A5-4F2B-835C-2074285D74CE}"/>
    <pc:docChg chg="undo redo custSel addSld delSld modSld sldOrd">
      <pc:chgData name="Marieke Drabbe" userId="b9b1a049-6b87-453c-9d4e-1b3ea0ffd634" providerId="ADAL" clId="{D74559DA-65A5-4F2B-835C-2074285D74CE}" dt="2021-03-09T08:37:11.634" v="237" actId="47"/>
      <pc:docMkLst>
        <pc:docMk/>
      </pc:docMkLst>
      <pc:sldChg chg="modSp mod">
        <pc:chgData name="Marieke Drabbe" userId="b9b1a049-6b87-453c-9d4e-1b3ea0ffd634" providerId="ADAL" clId="{D74559DA-65A5-4F2B-835C-2074285D74CE}" dt="2021-02-23T08:41:48.878" v="35" actId="20577"/>
        <pc:sldMkLst>
          <pc:docMk/>
          <pc:sldMk cId="4240300181" sldId="256"/>
        </pc:sldMkLst>
        <pc:spChg chg="mod">
          <ac:chgData name="Marieke Drabbe" userId="b9b1a049-6b87-453c-9d4e-1b3ea0ffd634" providerId="ADAL" clId="{D74559DA-65A5-4F2B-835C-2074285D74CE}" dt="2021-02-23T08:41:48.878" v="35" actId="20577"/>
          <ac:spMkLst>
            <pc:docMk/>
            <pc:sldMk cId="4240300181" sldId="256"/>
            <ac:spMk id="2" creationId="{00000000-0000-0000-0000-000000000000}"/>
          </ac:spMkLst>
        </pc:spChg>
      </pc:sldChg>
      <pc:sldChg chg="del">
        <pc:chgData name="Marieke Drabbe" userId="b9b1a049-6b87-453c-9d4e-1b3ea0ffd634" providerId="ADAL" clId="{D74559DA-65A5-4F2B-835C-2074285D74CE}" dt="2021-02-23T08:41:52.722" v="36" actId="47"/>
        <pc:sldMkLst>
          <pc:docMk/>
          <pc:sldMk cId="3743522283" sldId="285"/>
        </pc:sldMkLst>
      </pc:sldChg>
      <pc:sldChg chg="del">
        <pc:chgData name="Marieke Drabbe" userId="b9b1a049-6b87-453c-9d4e-1b3ea0ffd634" providerId="ADAL" clId="{D74559DA-65A5-4F2B-835C-2074285D74CE}" dt="2021-02-23T08:41:53.207" v="37" actId="47"/>
        <pc:sldMkLst>
          <pc:docMk/>
          <pc:sldMk cId="3310743554" sldId="286"/>
        </pc:sldMkLst>
      </pc:sldChg>
      <pc:sldChg chg="del">
        <pc:chgData name="Marieke Drabbe" userId="b9b1a049-6b87-453c-9d4e-1b3ea0ffd634" providerId="ADAL" clId="{D74559DA-65A5-4F2B-835C-2074285D74CE}" dt="2021-02-23T08:41:53.824" v="38" actId="47"/>
        <pc:sldMkLst>
          <pc:docMk/>
          <pc:sldMk cId="3734087359" sldId="287"/>
        </pc:sldMkLst>
      </pc:sldChg>
      <pc:sldChg chg="add del">
        <pc:chgData name="Marieke Drabbe" userId="b9b1a049-6b87-453c-9d4e-1b3ea0ffd634" providerId="ADAL" clId="{D74559DA-65A5-4F2B-835C-2074285D74CE}" dt="2021-03-09T08:34:42.851" v="221" actId="47"/>
        <pc:sldMkLst>
          <pc:docMk/>
          <pc:sldMk cId="1716501656" sldId="288"/>
        </pc:sldMkLst>
      </pc:sldChg>
      <pc:sldChg chg="del">
        <pc:chgData name="Marieke Drabbe" userId="b9b1a049-6b87-453c-9d4e-1b3ea0ffd634" providerId="ADAL" clId="{D74559DA-65A5-4F2B-835C-2074285D74CE}" dt="2021-02-23T08:41:55.404" v="39" actId="47"/>
        <pc:sldMkLst>
          <pc:docMk/>
          <pc:sldMk cId="1901830574" sldId="288"/>
        </pc:sldMkLst>
      </pc:sldChg>
      <pc:sldChg chg="add del">
        <pc:chgData name="Marieke Drabbe" userId="b9b1a049-6b87-453c-9d4e-1b3ea0ffd634" providerId="ADAL" clId="{D74559DA-65A5-4F2B-835C-2074285D74CE}" dt="2021-03-09T08:34:42.527" v="220" actId="47"/>
        <pc:sldMkLst>
          <pc:docMk/>
          <pc:sldMk cId="716091618" sldId="289"/>
        </pc:sldMkLst>
      </pc:sldChg>
      <pc:sldChg chg="del">
        <pc:chgData name="Marieke Drabbe" userId="b9b1a049-6b87-453c-9d4e-1b3ea0ffd634" providerId="ADAL" clId="{D74559DA-65A5-4F2B-835C-2074285D74CE}" dt="2021-02-23T08:41:55.603" v="40" actId="47"/>
        <pc:sldMkLst>
          <pc:docMk/>
          <pc:sldMk cId="4246870559" sldId="289"/>
        </pc:sldMkLst>
      </pc:sldChg>
      <pc:sldChg chg="add">
        <pc:chgData name="Marieke Drabbe" userId="b9b1a049-6b87-453c-9d4e-1b3ea0ffd634" providerId="ADAL" clId="{D74559DA-65A5-4F2B-835C-2074285D74CE}" dt="2021-02-23T08:44:46.649" v="100"/>
        <pc:sldMkLst>
          <pc:docMk/>
          <pc:sldMk cId="450327009" sldId="290"/>
        </pc:sldMkLst>
      </pc:sldChg>
      <pc:sldChg chg="del">
        <pc:chgData name="Marieke Drabbe" userId="b9b1a049-6b87-453c-9d4e-1b3ea0ffd634" providerId="ADAL" clId="{D74559DA-65A5-4F2B-835C-2074285D74CE}" dt="2021-02-23T08:41:55.857" v="41" actId="47"/>
        <pc:sldMkLst>
          <pc:docMk/>
          <pc:sldMk cId="3330865558" sldId="290"/>
        </pc:sldMkLst>
      </pc:sldChg>
      <pc:sldChg chg="addSp delSp modSp mod">
        <pc:chgData name="Marieke Drabbe" userId="b9b1a049-6b87-453c-9d4e-1b3ea0ffd634" providerId="ADAL" clId="{D74559DA-65A5-4F2B-835C-2074285D74CE}" dt="2021-03-09T08:32:38.046" v="143" actId="1076"/>
        <pc:sldMkLst>
          <pc:docMk/>
          <pc:sldMk cId="803726536" sldId="291"/>
        </pc:sldMkLst>
        <pc:spChg chg="add del mod">
          <ac:chgData name="Marieke Drabbe" userId="b9b1a049-6b87-453c-9d4e-1b3ea0ffd634" providerId="ADAL" clId="{D74559DA-65A5-4F2B-835C-2074285D74CE}" dt="2021-03-09T08:32:35.046" v="141" actId="478"/>
          <ac:spMkLst>
            <pc:docMk/>
            <pc:sldMk cId="803726536" sldId="291"/>
            <ac:spMk id="7" creationId="{47500E2B-4795-4F37-A8FB-9B54633250AC}"/>
          </ac:spMkLst>
        </pc:spChg>
        <pc:picChg chg="del">
          <ac:chgData name="Marieke Drabbe" userId="b9b1a049-6b87-453c-9d4e-1b3ea0ffd634" providerId="ADAL" clId="{D74559DA-65A5-4F2B-835C-2074285D74CE}" dt="2021-03-09T08:32:29.923" v="137" actId="478"/>
          <ac:picMkLst>
            <pc:docMk/>
            <pc:sldMk cId="803726536" sldId="291"/>
            <ac:picMk id="4" creationId="{00000000-0000-0000-0000-000000000000}"/>
          </ac:picMkLst>
        </pc:picChg>
        <pc:picChg chg="del">
          <ac:chgData name="Marieke Drabbe" userId="b9b1a049-6b87-453c-9d4e-1b3ea0ffd634" providerId="ADAL" clId="{D74559DA-65A5-4F2B-835C-2074285D74CE}" dt="2021-03-09T08:32:29.557" v="136" actId="478"/>
          <ac:picMkLst>
            <pc:docMk/>
            <pc:sldMk cId="803726536" sldId="291"/>
            <ac:picMk id="5" creationId="{00000000-0000-0000-0000-000000000000}"/>
          </ac:picMkLst>
        </pc:picChg>
        <pc:picChg chg="del">
          <ac:chgData name="Marieke Drabbe" userId="b9b1a049-6b87-453c-9d4e-1b3ea0ffd634" providerId="ADAL" clId="{D74559DA-65A5-4F2B-835C-2074285D74CE}" dt="2021-03-09T08:32:29.194" v="135" actId="478"/>
          <ac:picMkLst>
            <pc:docMk/>
            <pc:sldMk cId="803726536" sldId="291"/>
            <ac:picMk id="6" creationId="{00000000-0000-0000-0000-000000000000}"/>
          </ac:picMkLst>
        </pc:picChg>
        <pc:picChg chg="add mod">
          <ac:chgData name="Marieke Drabbe" userId="b9b1a049-6b87-453c-9d4e-1b3ea0ffd634" providerId="ADAL" clId="{D74559DA-65A5-4F2B-835C-2074285D74CE}" dt="2021-03-09T08:32:38.046" v="143" actId="1076"/>
          <ac:picMkLst>
            <pc:docMk/>
            <pc:sldMk cId="803726536" sldId="291"/>
            <ac:picMk id="3074" creationId="{9EC2EC0E-1B3B-4F2C-AA0A-436E0990F20F}"/>
          </ac:picMkLst>
        </pc:picChg>
      </pc:sldChg>
      <pc:sldChg chg="del">
        <pc:chgData name="Marieke Drabbe" userId="b9b1a049-6b87-453c-9d4e-1b3ea0ffd634" providerId="ADAL" clId="{D74559DA-65A5-4F2B-835C-2074285D74CE}" dt="2021-02-23T08:41:56.054" v="42" actId="47"/>
        <pc:sldMkLst>
          <pc:docMk/>
          <pc:sldMk cId="296014688" sldId="292"/>
        </pc:sldMkLst>
      </pc:sldChg>
      <pc:sldChg chg="add">
        <pc:chgData name="Marieke Drabbe" userId="b9b1a049-6b87-453c-9d4e-1b3ea0ffd634" providerId="ADAL" clId="{D74559DA-65A5-4F2B-835C-2074285D74CE}" dt="2021-02-23T08:44:46.649" v="100"/>
        <pc:sldMkLst>
          <pc:docMk/>
          <pc:sldMk cId="416339226" sldId="292"/>
        </pc:sldMkLst>
      </pc:sldChg>
      <pc:sldChg chg="del">
        <pc:chgData name="Marieke Drabbe" userId="b9b1a049-6b87-453c-9d4e-1b3ea0ffd634" providerId="ADAL" clId="{D74559DA-65A5-4F2B-835C-2074285D74CE}" dt="2021-02-23T08:41:56.220" v="43" actId="47"/>
        <pc:sldMkLst>
          <pc:docMk/>
          <pc:sldMk cId="1611178344" sldId="293"/>
        </pc:sldMkLst>
      </pc:sldChg>
      <pc:sldChg chg="add">
        <pc:chgData name="Marieke Drabbe" userId="b9b1a049-6b87-453c-9d4e-1b3ea0ffd634" providerId="ADAL" clId="{D74559DA-65A5-4F2B-835C-2074285D74CE}" dt="2021-02-23T08:44:46.649" v="100"/>
        <pc:sldMkLst>
          <pc:docMk/>
          <pc:sldMk cId="2575434623" sldId="293"/>
        </pc:sldMkLst>
      </pc:sldChg>
      <pc:sldChg chg="del">
        <pc:chgData name="Marieke Drabbe" userId="b9b1a049-6b87-453c-9d4e-1b3ea0ffd634" providerId="ADAL" clId="{D74559DA-65A5-4F2B-835C-2074285D74CE}" dt="2021-02-23T08:41:56.421" v="44" actId="47"/>
        <pc:sldMkLst>
          <pc:docMk/>
          <pc:sldMk cId="132905995" sldId="294"/>
        </pc:sldMkLst>
      </pc:sldChg>
      <pc:sldChg chg="modSp add del mod">
        <pc:chgData name="Marieke Drabbe" userId="b9b1a049-6b87-453c-9d4e-1b3ea0ffd634" providerId="ADAL" clId="{D74559DA-65A5-4F2B-835C-2074285D74CE}" dt="2021-03-09T08:34:50.813" v="224" actId="47"/>
        <pc:sldMkLst>
          <pc:docMk/>
          <pc:sldMk cId="165048317" sldId="294"/>
        </pc:sldMkLst>
        <pc:spChg chg="mod">
          <ac:chgData name="Marieke Drabbe" userId="b9b1a049-6b87-453c-9d4e-1b3ea0ffd634" providerId="ADAL" clId="{D74559DA-65A5-4F2B-835C-2074285D74CE}" dt="2021-03-09T08:25:57.001" v="103" actId="20577"/>
          <ac:spMkLst>
            <pc:docMk/>
            <pc:sldMk cId="165048317" sldId="294"/>
            <ac:spMk id="3" creationId="{00000000-0000-0000-0000-000000000000}"/>
          </ac:spMkLst>
        </pc:spChg>
      </pc:sldChg>
      <pc:sldChg chg="del">
        <pc:chgData name="Marieke Drabbe" userId="b9b1a049-6b87-453c-9d4e-1b3ea0ffd634" providerId="ADAL" clId="{D74559DA-65A5-4F2B-835C-2074285D74CE}" dt="2021-02-23T08:41:56.614" v="45" actId="47"/>
        <pc:sldMkLst>
          <pc:docMk/>
          <pc:sldMk cId="1629805660" sldId="295"/>
        </pc:sldMkLst>
      </pc:sldChg>
      <pc:sldChg chg="modSp mod">
        <pc:chgData name="Marieke Drabbe" userId="b9b1a049-6b87-453c-9d4e-1b3ea0ffd634" providerId="ADAL" clId="{D74559DA-65A5-4F2B-835C-2074285D74CE}" dt="2021-02-23T08:42:41.121" v="57" actId="20577"/>
        <pc:sldMkLst>
          <pc:docMk/>
          <pc:sldMk cId="3106335894" sldId="296"/>
        </pc:sldMkLst>
        <pc:spChg chg="mod">
          <ac:chgData name="Marieke Drabbe" userId="b9b1a049-6b87-453c-9d4e-1b3ea0ffd634" providerId="ADAL" clId="{D74559DA-65A5-4F2B-835C-2074285D74CE}" dt="2021-02-23T08:42:41.121" v="57" actId="20577"/>
          <ac:spMkLst>
            <pc:docMk/>
            <pc:sldMk cId="3106335894" sldId="296"/>
            <ac:spMk id="2" creationId="{00000000-0000-0000-0000-000000000000}"/>
          </ac:spMkLst>
        </pc:spChg>
      </pc:sldChg>
      <pc:sldChg chg="del">
        <pc:chgData name="Marieke Drabbe" userId="b9b1a049-6b87-453c-9d4e-1b3ea0ffd634" providerId="ADAL" clId="{D74559DA-65A5-4F2B-835C-2074285D74CE}" dt="2021-03-09T08:35:19.135" v="230" actId="47"/>
        <pc:sldMkLst>
          <pc:docMk/>
          <pc:sldMk cId="3416020084" sldId="298"/>
        </pc:sldMkLst>
      </pc:sldChg>
      <pc:sldChg chg="add del">
        <pc:chgData name="Marieke Drabbe" userId="b9b1a049-6b87-453c-9d4e-1b3ea0ffd634" providerId="ADAL" clId="{D74559DA-65A5-4F2B-835C-2074285D74CE}" dt="2021-03-09T08:35:32.315" v="231" actId="47"/>
        <pc:sldMkLst>
          <pc:docMk/>
          <pc:sldMk cId="1958440484" sldId="299"/>
        </pc:sldMkLst>
      </pc:sldChg>
      <pc:sldChg chg="add del">
        <pc:chgData name="Marieke Drabbe" userId="b9b1a049-6b87-453c-9d4e-1b3ea0ffd634" providerId="ADAL" clId="{D74559DA-65A5-4F2B-835C-2074285D74CE}" dt="2021-02-23T08:43:04.679" v="64" actId="47"/>
        <pc:sldMkLst>
          <pc:docMk/>
          <pc:sldMk cId="1655163560" sldId="300"/>
        </pc:sldMkLst>
      </pc:sldChg>
      <pc:sldChg chg="modSp add del mod">
        <pc:chgData name="Marieke Drabbe" userId="b9b1a049-6b87-453c-9d4e-1b3ea0ffd634" providerId="ADAL" clId="{D74559DA-65A5-4F2B-835C-2074285D74CE}" dt="2021-02-23T08:43:11.457" v="77" actId="20577"/>
        <pc:sldMkLst>
          <pc:docMk/>
          <pc:sldMk cId="1045842509" sldId="301"/>
        </pc:sldMkLst>
        <pc:spChg chg="mod">
          <ac:chgData name="Marieke Drabbe" userId="b9b1a049-6b87-453c-9d4e-1b3ea0ffd634" providerId="ADAL" clId="{D74559DA-65A5-4F2B-835C-2074285D74CE}" dt="2021-02-23T08:43:11.457" v="77" actId="20577"/>
          <ac:spMkLst>
            <pc:docMk/>
            <pc:sldMk cId="1045842509" sldId="301"/>
            <ac:spMk id="8" creationId="{00000000-0000-0000-0000-000000000000}"/>
          </ac:spMkLst>
        </pc:spChg>
      </pc:sldChg>
      <pc:sldChg chg="del ord">
        <pc:chgData name="Marieke Drabbe" userId="b9b1a049-6b87-453c-9d4e-1b3ea0ffd634" providerId="ADAL" clId="{D74559DA-65A5-4F2B-835C-2074285D74CE}" dt="2021-02-23T08:42:26.925" v="56" actId="47"/>
        <pc:sldMkLst>
          <pc:docMk/>
          <pc:sldMk cId="1545094683" sldId="304"/>
        </pc:sldMkLst>
      </pc:sldChg>
      <pc:sldChg chg="addSp delSp modSp mod ord delAnim">
        <pc:chgData name="Marieke Drabbe" userId="b9b1a049-6b87-453c-9d4e-1b3ea0ffd634" providerId="ADAL" clId="{D74559DA-65A5-4F2B-835C-2074285D74CE}" dt="2021-03-09T08:29:47.589" v="108" actId="1076"/>
        <pc:sldMkLst>
          <pc:docMk/>
          <pc:sldMk cId="1961752596" sldId="305"/>
        </pc:sldMkLst>
        <pc:picChg chg="del">
          <ac:chgData name="Marieke Drabbe" userId="b9b1a049-6b87-453c-9d4e-1b3ea0ffd634" providerId="ADAL" clId="{D74559DA-65A5-4F2B-835C-2074285D74CE}" dt="2021-03-09T08:29:42.116" v="104" actId="478"/>
          <ac:picMkLst>
            <pc:docMk/>
            <pc:sldMk cId="1961752596" sldId="305"/>
            <ac:picMk id="4" creationId="{00000000-0000-0000-0000-000000000000}"/>
          </ac:picMkLst>
        </pc:picChg>
        <pc:picChg chg="add mod">
          <ac:chgData name="Marieke Drabbe" userId="b9b1a049-6b87-453c-9d4e-1b3ea0ffd634" providerId="ADAL" clId="{D74559DA-65A5-4F2B-835C-2074285D74CE}" dt="2021-03-09T08:29:47.589" v="108" actId="1076"/>
          <ac:picMkLst>
            <pc:docMk/>
            <pc:sldMk cId="1961752596" sldId="305"/>
            <ac:picMk id="1026" creationId="{BAA2D21C-7C22-4D47-9933-CFC669473CA7}"/>
          </ac:picMkLst>
        </pc:picChg>
      </pc:sldChg>
      <pc:sldChg chg="del ord">
        <pc:chgData name="Marieke Drabbe" userId="b9b1a049-6b87-453c-9d4e-1b3ea0ffd634" providerId="ADAL" clId="{D74559DA-65A5-4F2B-835C-2074285D74CE}" dt="2021-03-09T08:37:11.634" v="237" actId="47"/>
        <pc:sldMkLst>
          <pc:docMk/>
          <pc:sldMk cId="542740289" sldId="306"/>
        </pc:sldMkLst>
      </pc:sldChg>
      <pc:sldChg chg="addSp delSp modSp mod ord">
        <pc:chgData name="Marieke Drabbe" userId="b9b1a049-6b87-453c-9d4e-1b3ea0ffd634" providerId="ADAL" clId="{D74559DA-65A5-4F2B-835C-2074285D74CE}" dt="2021-03-09T08:30:12.309" v="112" actId="1076"/>
        <pc:sldMkLst>
          <pc:docMk/>
          <pc:sldMk cId="3239546852" sldId="307"/>
        </pc:sldMkLst>
        <pc:picChg chg="del">
          <ac:chgData name="Marieke Drabbe" userId="b9b1a049-6b87-453c-9d4e-1b3ea0ffd634" providerId="ADAL" clId="{D74559DA-65A5-4F2B-835C-2074285D74CE}" dt="2021-03-09T08:30:08.622" v="109" actId="478"/>
          <ac:picMkLst>
            <pc:docMk/>
            <pc:sldMk cId="3239546852" sldId="307"/>
            <ac:picMk id="4" creationId="{00000000-0000-0000-0000-000000000000}"/>
          </ac:picMkLst>
        </pc:picChg>
        <pc:picChg chg="add mod">
          <ac:chgData name="Marieke Drabbe" userId="b9b1a049-6b87-453c-9d4e-1b3ea0ffd634" providerId="ADAL" clId="{D74559DA-65A5-4F2B-835C-2074285D74CE}" dt="2021-03-09T08:30:12.309" v="112" actId="1076"/>
          <ac:picMkLst>
            <pc:docMk/>
            <pc:sldMk cId="3239546852" sldId="307"/>
            <ac:picMk id="2050" creationId="{E1306CEA-EAE3-4EBC-A741-5AC41DBCF343}"/>
          </ac:picMkLst>
        </pc:picChg>
      </pc:sldChg>
      <pc:sldChg chg="addSp delSp modSp mod ord addAnim delAnim">
        <pc:chgData name="Marieke Drabbe" userId="b9b1a049-6b87-453c-9d4e-1b3ea0ffd634" providerId="ADAL" clId="{D74559DA-65A5-4F2B-835C-2074285D74CE}" dt="2021-03-09T08:36:14.942" v="236" actId="1076"/>
        <pc:sldMkLst>
          <pc:docMk/>
          <pc:sldMk cId="3005954226" sldId="308"/>
        </pc:sldMkLst>
        <pc:spChg chg="mod">
          <ac:chgData name="Marieke Drabbe" userId="b9b1a049-6b87-453c-9d4e-1b3ea0ffd634" providerId="ADAL" clId="{D74559DA-65A5-4F2B-835C-2074285D74CE}" dt="2021-03-09T08:36:14.942" v="236" actId="1076"/>
          <ac:spMkLst>
            <pc:docMk/>
            <pc:sldMk cId="3005954226" sldId="308"/>
            <ac:spMk id="6" creationId="{00000000-0000-0000-0000-000000000000}"/>
          </ac:spMkLst>
        </pc:spChg>
        <pc:grpChg chg="add del">
          <ac:chgData name="Marieke Drabbe" userId="b9b1a049-6b87-453c-9d4e-1b3ea0ffd634" providerId="ADAL" clId="{D74559DA-65A5-4F2B-835C-2074285D74CE}" dt="2021-03-09T08:36:09.486" v="234" actId="478"/>
          <ac:grpSpMkLst>
            <pc:docMk/>
            <pc:sldMk cId="3005954226" sldId="308"/>
            <ac:grpSpMk id="7" creationId="{00000000-0000-0000-0000-000000000000}"/>
          </ac:grpSpMkLst>
        </pc:grpChg>
        <pc:picChg chg="del mod">
          <ac:chgData name="Marieke Drabbe" userId="b9b1a049-6b87-453c-9d4e-1b3ea0ffd634" providerId="ADAL" clId="{D74559DA-65A5-4F2B-835C-2074285D74CE}" dt="2021-03-09T08:36:10.994" v="235" actId="478"/>
          <ac:picMkLst>
            <pc:docMk/>
            <pc:sldMk cId="3005954226" sldId="308"/>
            <ac:picMk id="4" creationId="{00000000-0000-0000-0000-000000000000}"/>
          </ac:picMkLst>
        </pc:picChg>
      </pc:sldChg>
      <pc:sldChg chg="modSp mod">
        <pc:chgData name="Marieke Drabbe" userId="b9b1a049-6b87-453c-9d4e-1b3ea0ffd634" providerId="ADAL" clId="{D74559DA-65A5-4F2B-835C-2074285D74CE}" dt="2021-02-23T08:43:20.390" v="78" actId="20577"/>
        <pc:sldMkLst>
          <pc:docMk/>
          <pc:sldMk cId="3478032534" sldId="309"/>
        </pc:sldMkLst>
        <pc:spChg chg="mod">
          <ac:chgData name="Marieke Drabbe" userId="b9b1a049-6b87-453c-9d4e-1b3ea0ffd634" providerId="ADAL" clId="{D74559DA-65A5-4F2B-835C-2074285D74CE}" dt="2021-02-23T08:43:20.390" v="78" actId="20577"/>
          <ac:spMkLst>
            <pc:docMk/>
            <pc:sldMk cId="3478032534" sldId="309"/>
            <ac:spMk id="2" creationId="{00000000-0000-0000-0000-000000000000}"/>
          </ac:spMkLst>
        </pc:spChg>
      </pc:sldChg>
      <pc:sldChg chg="delSp modSp mod delAnim">
        <pc:chgData name="Marieke Drabbe" userId="b9b1a049-6b87-453c-9d4e-1b3ea0ffd634" providerId="ADAL" clId="{D74559DA-65A5-4F2B-835C-2074285D74CE}" dt="2021-03-09T08:35:04.108" v="229" actId="478"/>
        <pc:sldMkLst>
          <pc:docMk/>
          <pc:sldMk cId="2954637578" sldId="311"/>
        </pc:sldMkLst>
        <pc:picChg chg="mod">
          <ac:chgData name="Marieke Drabbe" userId="b9b1a049-6b87-453c-9d4e-1b3ea0ffd634" providerId="ADAL" clId="{D74559DA-65A5-4F2B-835C-2074285D74CE}" dt="2021-03-09T08:35:03.031" v="228" actId="1076"/>
          <ac:picMkLst>
            <pc:docMk/>
            <pc:sldMk cId="2954637578" sldId="311"/>
            <ac:picMk id="4" creationId="{00000000-0000-0000-0000-000000000000}"/>
          </ac:picMkLst>
        </pc:picChg>
        <pc:picChg chg="mod">
          <ac:chgData name="Marieke Drabbe" userId="b9b1a049-6b87-453c-9d4e-1b3ea0ffd634" providerId="ADAL" clId="{D74559DA-65A5-4F2B-835C-2074285D74CE}" dt="2021-03-09T08:35:01.342" v="227" actId="1076"/>
          <ac:picMkLst>
            <pc:docMk/>
            <pc:sldMk cId="2954637578" sldId="311"/>
            <ac:picMk id="5" creationId="{00000000-0000-0000-0000-000000000000}"/>
          </ac:picMkLst>
        </pc:picChg>
        <pc:picChg chg="del">
          <ac:chgData name="Marieke Drabbe" userId="b9b1a049-6b87-453c-9d4e-1b3ea0ffd634" providerId="ADAL" clId="{D74559DA-65A5-4F2B-835C-2074285D74CE}" dt="2021-03-09T08:35:00.257" v="226" actId="478"/>
          <ac:picMkLst>
            <pc:docMk/>
            <pc:sldMk cId="2954637578" sldId="311"/>
            <ac:picMk id="6" creationId="{00000000-0000-0000-0000-000000000000}"/>
          </ac:picMkLst>
        </pc:picChg>
        <pc:picChg chg="del">
          <ac:chgData name="Marieke Drabbe" userId="b9b1a049-6b87-453c-9d4e-1b3ea0ffd634" providerId="ADAL" clId="{D74559DA-65A5-4F2B-835C-2074285D74CE}" dt="2021-03-09T08:34:59.871" v="225" actId="478"/>
          <ac:picMkLst>
            <pc:docMk/>
            <pc:sldMk cId="2954637578" sldId="311"/>
            <ac:picMk id="7" creationId="{00000000-0000-0000-0000-000000000000}"/>
          </ac:picMkLst>
        </pc:picChg>
        <pc:picChg chg="del">
          <ac:chgData name="Marieke Drabbe" userId="b9b1a049-6b87-453c-9d4e-1b3ea0ffd634" providerId="ADAL" clId="{D74559DA-65A5-4F2B-835C-2074285D74CE}" dt="2021-03-09T08:35:04.108" v="229" actId="478"/>
          <ac:picMkLst>
            <pc:docMk/>
            <pc:sldMk cId="2954637578" sldId="311"/>
            <ac:picMk id="13" creationId="{00000000-0000-0000-0000-000000000000}"/>
          </ac:picMkLst>
        </pc:picChg>
      </pc:sldChg>
      <pc:sldChg chg="modSp mod">
        <pc:chgData name="Marieke Drabbe" userId="b9b1a049-6b87-453c-9d4e-1b3ea0ffd634" providerId="ADAL" clId="{D74559DA-65A5-4F2B-835C-2074285D74CE}" dt="2021-02-23T08:43:39.735" v="99" actId="20577"/>
        <pc:sldMkLst>
          <pc:docMk/>
          <pc:sldMk cId="3514291689" sldId="315"/>
        </pc:sldMkLst>
        <pc:spChg chg="mod">
          <ac:chgData name="Marieke Drabbe" userId="b9b1a049-6b87-453c-9d4e-1b3ea0ffd634" providerId="ADAL" clId="{D74559DA-65A5-4F2B-835C-2074285D74CE}" dt="2021-02-23T08:43:39.735" v="99" actId="20577"/>
          <ac:spMkLst>
            <pc:docMk/>
            <pc:sldMk cId="3514291689" sldId="315"/>
            <ac:spMk id="2" creationId="{00000000-0000-0000-0000-000000000000}"/>
          </ac:spMkLst>
        </pc:spChg>
      </pc:sldChg>
      <pc:sldChg chg="delSp modSp mod delAnim">
        <pc:chgData name="Marieke Drabbe" userId="b9b1a049-6b87-453c-9d4e-1b3ea0ffd634" providerId="ADAL" clId="{D74559DA-65A5-4F2B-835C-2074285D74CE}" dt="2021-03-09T08:31:03.388" v="124" actId="1076"/>
        <pc:sldMkLst>
          <pc:docMk/>
          <pc:sldMk cId="1174676196" sldId="316"/>
        </pc:sldMkLst>
        <pc:spChg chg="mod">
          <ac:chgData name="Marieke Drabbe" userId="b9b1a049-6b87-453c-9d4e-1b3ea0ffd634" providerId="ADAL" clId="{D74559DA-65A5-4F2B-835C-2074285D74CE}" dt="2021-03-09T08:31:03.388" v="124" actId="1076"/>
          <ac:spMkLst>
            <pc:docMk/>
            <pc:sldMk cId="1174676196" sldId="316"/>
            <ac:spMk id="13" creationId="{00000000-0000-0000-0000-000000000000}"/>
          </ac:spMkLst>
        </pc:spChg>
        <pc:picChg chg="mod">
          <ac:chgData name="Marieke Drabbe" userId="b9b1a049-6b87-453c-9d4e-1b3ea0ffd634" providerId="ADAL" clId="{D74559DA-65A5-4F2B-835C-2074285D74CE}" dt="2021-03-09T08:30:43.199" v="115" actId="1076"/>
          <ac:picMkLst>
            <pc:docMk/>
            <pc:sldMk cId="1174676196" sldId="316"/>
            <ac:picMk id="6" creationId="{00000000-0000-0000-0000-000000000000}"/>
          </ac:picMkLst>
        </pc:picChg>
        <pc:picChg chg="del">
          <ac:chgData name="Marieke Drabbe" userId="b9b1a049-6b87-453c-9d4e-1b3ea0ffd634" providerId="ADAL" clId="{D74559DA-65A5-4F2B-835C-2074285D74CE}" dt="2021-03-09T08:30:37.190" v="113" actId="478"/>
          <ac:picMkLst>
            <pc:docMk/>
            <pc:sldMk cId="1174676196" sldId="316"/>
            <ac:picMk id="7" creationId="{00000000-0000-0000-0000-000000000000}"/>
          </ac:picMkLst>
        </pc:picChg>
        <pc:picChg chg="del">
          <ac:chgData name="Marieke Drabbe" userId="b9b1a049-6b87-453c-9d4e-1b3ea0ffd634" providerId="ADAL" clId="{D74559DA-65A5-4F2B-835C-2074285D74CE}" dt="2021-03-09T08:30:40.268" v="114" actId="478"/>
          <ac:picMkLst>
            <pc:docMk/>
            <pc:sldMk cId="1174676196" sldId="316"/>
            <ac:picMk id="8" creationId="{00000000-0000-0000-0000-000000000000}"/>
          </ac:picMkLst>
        </pc:picChg>
        <pc:picChg chg="mod">
          <ac:chgData name="Marieke Drabbe" userId="b9b1a049-6b87-453c-9d4e-1b3ea0ffd634" providerId="ADAL" clId="{D74559DA-65A5-4F2B-835C-2074285D74CE}" dt="2021-03-09T08:30:46.990" v="117" actId="1076"/>
          <ac:picMkLst>
            <pc:docMk/>
            <pc:sldMk cId="1174676196" sldId="316"/>
            <ac:picMk id="9" creationId="{00000000-0000-0000-0000-000000000000}"/>
          </ac:picMkLst>
        </pc:picChg>
      </pc:sldChg>
      <pc:sldChg chg="modSp mod">
        <pc:chgData name="Marieke Drabbe" userId="b9b1a049-6b87-453c-9d4e-1b3ea0ffd634" providerId="ADAL" clId="{D74559DA-65A5-4F2B-835C-2074285D74CE}" dt="2021-03-09T08:31:13.508" v="125" actId="1076"/>
        <pc:sldMkLst>
          <pc:docMk/>
          <pc:sldMk cId="272861018" sldId="317"/>
        </pc:sldMkLst>
        <pc:picChg chg="mod">
          <ac:chgData name="Marieke Drabbe" userId="b9b1a049-6b87-453c-9d4e-1b3ea0ffd634" providerId="ADAL" clId="{D74559DA-65A5-4F2B-835C-2074285D74CE}" dt="2021-03-09T08:31:13.508" v="125" actId="1076"/>
          <ac:picMkLst>
            <pc:docMk/>
            <pc:sldMk cId="272861018" sldId="317"/>
            <ac:picMk id="7" creationId="{00000000-0000-0000-0000-000000000000}"/>
          </ac:picMkLst>
        </pc:picChg>
      </pc:sldChg>
      <pc:sldChg chg="addSp delSp modSp mod delAnim">
        <pc:chgData name="Marieke Drabbe" userId="b9b1a049-6b87-453c-9d4e-1b3ea0ffd634" providerId="ADAL" clId="{D74559DA-65A5-4F2B-835C-2074285D74CE}" dt="2021-03-09T08:33:19.770" v="147" actId="478"/>
        <pc:sldMkLst>
          <pc:docMk/>
          <pc:sldMk cId="4004152638" sldId="319"/>
        </pc:sldMkLst>
        <pc:spChg chg="del mod">
          <ac:chgData name="Marieke Drabbe" userId="b9b1a049-6b87-453c-9d4e-1b3ea0ffd634" providerId="ADAL" clId="{D74559DA-65A5-4F2B-835C-2074285D74CE}" dt="2021-03-09T08:33:19.770" v="147" actId="478"/>
          <ac:spMkLst>
            <pc:docMk/>
            <pc:sldMk cId="4004152638" sldId="319"/>
            <ac:spMk id="7" creationId="{00000000-0000-0000-0000-000000000000}"/>
          </ac:spMkLst>
        </pc:spChg>
        <pc:picChg chg="add del">
          <ac:chgData name="Marieke Drabbe" userId="b9b1a049-6b87-453c-9d4e-1b3ea0ffd634" providerId="ADAL" clId="{D74559DA-65A5-4F2B-835C-2074285D74CE}" dt="2021-03-09T08:33:17.153" v="146" actId="478"/>
          <ac:picMkLst>
            <pc:docMk/>
            <pc:sldMk cId="4004152638" sldId="319"/>
            <ac:picMk id="6" creationId="{00000000-0000-0000-0000-000000000000}"/>
          </ac:picMkLst>
        </pc:picChg>
      </pc:sldChg>
      <pc:sldChg chg="addSp delSp modSp mod delAnim modAnim">
        <pc:chgData name="Marieke Drabbe" userId="b9b1a049-6b87-453c-9d4e-1b3ea0ffd634" providerId="ADAL" clId="{D74559DA-65A5-4F2B-835C-2074285D74CE}" dt="2021-03-09T08:33:34.938" v="151" actId="478"/>
        <pc:sldMkLst>
          <pc:docMk/>
          <pc:sldMk cId="510156745" sldId="321"/>
        </pc:sldMkLst>
        <pc:spChg chg="del">
          <ac:chgData name="Marieke Drabbe" userId="b9b1a049-6b87-453c-9d4e-1b3ea0ffd634" providerId="ADAL" clId="{D74559DA-65A5-4F2B-835C-2074285D74CE}" dt="2021-03-09T08:33:34.938" v="151" actId="478"/>
          <ac:spMkLst>
            <pc:docMk/>
            <pc:sldMk cId="510156745" sldId="321"/>
            <ac:spMk id="5" creationId="{00000000-0000-0000-0000-000000000000}"/>
          </ac:spMkLst>
        </pc:spChg>
        <pc:spChg chg="add del mod">
          <ac:chgData name="Marieke Drabbe" userId="b9b1a049-6b87-453c-9d4e-1b3ea0ffd634" providerId="ADAL" clId="{D74559DA-65A5-4F2B-835C-2074285D74CE}" dt="2021-03-09T08:31:59.712" v="133" actId="478"/>
          <ac:spMkLst>
            <pc:docMk/>
            <pc:sldMk cId="510156745" sldId="321"/>
            <ac:spMk id="6" creationId="{41FD1E90-E0F9-489D-A9F2-F94C98646DA0}"/>
          </ac:spMkLst>
        </pc:spChg>
        <pc:spChg chg="del">
          <ac:chgData name="Marieke Drabbe" userId="b9b1a049-6b87-453c-9d4e-1b3ea0ffd634" providerId="ADAL" clId="{D74559DA-65A5-4F2B-835C-2074285D74CE}" dt="2021-03-09T08:33:32.422" v="148" actId="478"/>
          <ac:spMkLst>
            <pc:docMk/>
            <pc:sldMk cId="510156745" sldId="321"/>
            <ac:spMk id="7" creationId="{00000000-0000-0000-0000-000000000000}"/>
          </ac:spMkLst>
        </pc:spChg>
        <pc:spChg chg="del">
          <ac:chgData name="Marieke Drabbe" userId="b9b1a049-6b87-453c-9d4e-1b3ea0ffd634" providerId="ADAL" clId="{D74559DA-65A5-4F2B-835C-2074285D74CE}" dt="2021-03-09T08:33:33.446" v="149" actId="478"/>
          <ac:spMkLst>
            <pc:docMk/>
            <pc:sldMk cId="510156745" sldId="321"/>
            <ac:spMk id="8" creationId="{00000000-0000-0000-0000-000000000000}"/>
          </ac:spMkLst>
        </pc:spChg>
        <pc:spChg chg="del">
          <ac:chgData name="Marieke Drabbe" userId="b9b1a049-6b87-453c-9d4e-1b3ea0ffd634" providerId="ADAL" clId="{D74559DA-65A5-4F2B-835C-2074285D74CE}" dt="2021-03-09T08:33:34.316" v="150" actId="478"/>
          <ac:spMkLst>
            <pc:docMk/>
            <pc:sldMk cId="510156745" sldId="321"/>
            <ac:spMk id="9" creationId="{00000000-0000-0000-0000-000000000000}"/>
          </ac:spMkLst>
        </pc:spChg>
        <pc:picChg chg="add del">
          <ac:chgData name="Marieke Drabbe" userId="b9b1a049-6b87-453c-9d4e-1b3ea0ffd634" providerId="ADAL" clId="{D74559DA-65A5-4F2B-835C-2074285D74CE}" dt="2021-03-09T08:31:59.712" v="133" actId="478"/>
          <ac:picMkLst>
            <pc:docMk/>
            <pc:sldMk cId="510156745" sldId="321"/>
            <ac:picMk id="4" creationId="{00000000-0000-0000-0000-000000000000}"/>
          </ac:picMkLst>
        </pc:picChg>
        <pc:picChg chg="add del mod">
          <ac:chgData name="Marieke Drabbe" userId="b9b1a049-6b87-453c-9d4e-1b3ea0ffd634" providerId="ADAL" clId="{D74559DA-65A5-4F2B-835C-2074285D74CE}" dt="2021-03-09T08:32:01.598" v="134" actId="478"/>
          <ac:picMkLst>
            <pc:docMk/>
            <pc:sldMk cId="510156745" sldId="321"/>
            <ac:picMk id="10" creationId="{00000000-0000-0000-0000-000000000000}"/>
          </ac:picMkLst>
        </pc:picChg>
      </pc:sldChg>
      <pc:sldChg chg="addSp delSp modSp mod addAnim delAnim">
        <pc:chgData name="Marieke Drabbe" userId="b9b1a049-6b87-453c-9d4e-1b3ea0ffd634" providerId="ADAL" clId="{D74559DA-65A5-4F2B-835C-2074285D74CE}" dt="2021-03-09T08:34:44.706" v="223" actId="14100"/>
        <pc:sldMkLst>
          <pc:docMk/>
          <pc:sldMk cId="3771190780" sldId="322"/>
        </pc:sldMkLst>
        <pc:spChg chg="mod">
          <ac:chgData name="Marieke Drabbe" userId="b9b1a049-6b87-453c-9d4e-1b3ea0ffd634" providerId="ADAL" clId="{D74559DA-65A5-4F2B-835C-2074285D74CE}" dt="2021-03-09T08:34:44.706" v="223" actId="14100"/>
          <ac:spMkLst>
            <pc:docMk/>
            <pc:sldMk cId="3771190780" sldId="322"/>
            <ac:spMk id="2" creationId="{00000000-0000-0000-0000-000000000000}"/>
          </ac:spMkLst>
        </pc:spChg>
        <pc:spChg chg="add del">
          <ac:chgData name="Marieke Drabbe" userId="b9b1a049-6b87-453c-9d4e-1b3ea0ffd634" providerId="ADAL" clId="{D74559DA-65A5-4F2B-835C-2074285D74CE}" dt="2021-03-09T08:34:01.279" v="184" actId="478"/>
          <ac:spMkLst>
            <pc:docMk/>
            <pc:sldMk cId="3771190780" sldId="322"/>
            <ac:spMk id="6" creationId="{00000000-0000-0000-0000-000000000000}"/>
          </ac:spMkLst>
        </pc:spChg>
      </pc:sldChg>
      <pc:sldChg chg="delSp modSp mod delAnim">
        <pc:chgData name="Marieke Drabbe" userId="b9b1a049-6b87-453c-9d4e-1b3ea0ffd634" providerId="ADAL" clId="{D74559DA-65A5-4F2B-835C-2074285D74CE}" dt="2021-03-09T08:33:48.415" v="181" actId="20577"/>
        <pc:sldMkLst>
          <pc:docMk/>
          <pc:sldMk cId="466480188" sldId="324"/>
        </pc:sldMkLst>
        <pc:spChg chg="mod">
          <ac:chgData name="Marieke Drabbe" userId="b9b1a049-6b87-453c-9d4e-1b3ea0ffd634" providerId="ADAL" clId="{D74559DA-65A5-4F2B-835C-2074285D74CE}" dt="2021-03-09T08:33:48.415" v="181" actId="20577"/>
          <ac:spMkLst>
            <pc:docMk/>
            <pc:sldMk cId="466480188" sldId="324"/>
            <ac:spMk id="2" creationId="{00000000-0000-0000-0000-000000000000}"/>
          </ac:spMkLst>
        </pc:spChg>
        <pc:spChg chg="del">
          <ac:chgData name="Marieke Drabbe" userId="b9b1a049-6b87-453c-9d4e-1b3ea0ffd634" providerId="ADAL" clId="{D74559DA-65A5-4F2B-835C-2074285D74CE}" dt="2021-03-09T08:33:42.188" v="152" actId="478"/>
          <ac:spMkLst>
            <pc:docMk/>
            <pc:sldMk cId="466480188" sldId="324"/>
            <ac:spMk id="5" creationId="{00000000-0000-0000-0000-000000000000}"/>
          </ac:spMkLst>
        </pc:spChg>
      </pc:sldChg>
      <pc:sldChg chg="modSp add mod">
        <pc:chgData name="Marieke Drabbe" userId="b9b1a049-6b87-453c-9d4e-1b3ea0ffd634" providerId="ADAL" clId="{D74559DA-65A5-4F2B-835C-2074285D74CE}" dt="2021-02-23T08:44:49.508" v="101" actId="20577"/>
        <pc:sldMkLst>
          <pc:docMk/>
          <pc:sldMk cId="1463910615" sldId="325"/>
        </pc:sldMkLst>
        <pc:spChg chg="mod">
          <ac:chgData name="Marieke Drabbe" userId="b9b1a049-6b87-453c-9d4e-1b3ea0ffd634" providerId="ADAL" clId="{D74559DA-65A5-4F2B-835C-2074285D74CE}" dt="2021-02-23T08:44:49.508" v="101" actId="20577"/>
          <ac:spMkLst>
            <pc:docMk/>
            <pc:sldMk cId="1463910615" sldId="325"/>
            <ac:spMk id="2" creationId="{00000000-0000-0000-0000-000000000000}"/>
          </ac:spMkLst>
        </pc:spChg>
      </pc:sldChg>
      <pc:sldChg chg="del">
        <pc:chgData name="Marieke Drabbe" userId="b9b1a049-6b87-453c-9d4e-1b3ea0ffd634" providerId="ADAL" clId="{D74559DA-65A5-4F2B-835C-2074285D74CE}" dt="2021-02-23T08:41:58.202" v="46" actId="47"/>
        <pc:sldMkLst>
          <pc:docMk/>
          <pc:sldMk cId="3558365375" sldId="325"/>
        </pc:sldMkLst>
      </pc:sldChg>
      <pc:sldChg chg="del">
        <pc:chgData name="Marieke Drabbe" userId="b9b1a049-6b87-453c-9d4e-1b3ea0ffd634" providerId="ADAL" clId="{D74559DA-65A5-4F2B-835C-2074285D74CE}" dt="2021-02-23T08:41:58.486" v="47" actId="47"/>
        <pc:sldMkLst>
          <pc:docMk/>
          <pc:sldMk cId="1946273690" sldId="326"/>
        </pc:sldMkLst>
      </pc:sldChg>
      <pc:sldChg chg="del">
        <pc:chgData name="Marieke Drabbe" userId="b9b1a049-6b87-453c-9d4e-1b3ea0ffd634" providerId="ADAL" clId="{D74559DA-65A5-4F2B-835C-2074285D74CE}" dt="2021-02-23T08:41:58.718" v="48" actId="47"/>
        <pc:sldMkLst>
          <pc:docMk/>
          <pc:sldMk cId="1411579963" sldId="327"/>
        </pc:sldMkLst>
      </pc:sldChg>
      <pc:sldChg chg="del">
        <pc:chgData name="Marieke Drabbe" userId="b9b1a049-6b87-453c-9d4e-1b3ea0ffd634" providerId="ADAL" clId="{D74559DA-65A5-4F2B-835C-2074285D74CE}" dt="2021-02-23T08:41:58.949" v="49" actId="47"/>
        <pc:sldMkLst>
          <pc:docMk/>
          <pc:sldMk cId="3818115454" sldId="328"/>
        </pc:sldMkLst>
      </pc:sldChg>
      <pc:sldChg chg="del">
        <pc:chgData name="Marieke Drabbe" userId="b9b1a049-6b87-453c-9d4e-1b3ea0ffd634" providerId="ADAL" clId="{D74559DA-65A5-4F2B-835C-2074285D74CE}" dt="2021-02-23T08:41:59.136" v="50" actId="47"/>
        <pc:sldMkLst>
          <pc:docMk/>
          <pc:sldMk cId="3192467274" sldId="329"/>
        </pc:sldMkLst>
      </pc:sldChg>
      <pc:sldChg chg="del">
        <pc:chgData name="Marieke Drabbe" userId="b9b1a049-6b87-453c-9d4e-1b3ea0ffd634" providerId="ADAL" clId="{D74559DA-65A5-4F2B-835C-2074285D74CE}" dt="2021-02-23T08:41:59.350" v="51" actId="47"/>
        <pc:sldMkLst>
          <pc:docMk/>
          <pc:sldMk cId="318624088" sldId="330"/>
        </pc:sldMkLst>
      </pc:sldChg>
      <pc:sldChg chg="del">
        <pc:chgData name="Marieke Drabbe" userId="b9b1a049-6b87-453c-9d4e-1b3ea0ffd634" providerId="ADAL" clId="{D74559DA-65A5-4F2B-835C-2074285D74CE}" dt="2021-02-23T08:41:59.552" v="52" actId="47"/>
        <pc:sldMkLst>
          <pc:docMk/>
          <pc:sldMk cId="3953670525" sldId="331"/>
        </pc:sldMkLst>
      </pc:sldChg>
      <pc:sldChg chg="del">
        <pc:chgData name="Marieke Drabbe" userId="b9b1a049-6b87-453c-9d4e-1b3ea0ffd634" providerId="ADAL" clId="{D74559DA-65A5-4F2B-835C-2074285D74CE}" dt="2021-02-23T08:41:59.989" v="53" actId="47"/>
        <pc:sldMkLst>
          <pc:docMk/>
          <pc:sldMk cId="3939714240" sldId="33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Totale energie verbruik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10-42C0-98DD-0968D7D86C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10-42C0-98DD-0968D7D86C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10-42C0-98DD-0968D7D86C47}"/>
              </c:ext>
            </c:extLst>
          </c:dPt>
          <c:cat>
            <c:strRef>
              <c:f>Blad1!$A$2:$A$4</c:f>
              <c:strCache>
                <c:ptCount val="3"/>
                <c:pt idx="0">
                  <c:v>Fosiel</c:v>
                </c:pt>
                <c:pt idx="1">
                  <c:v>Duurzaam</c:v>
                </c:pt>
                <c:pt idx="2">
                  <c:v>Nucleair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80</c:v>
                </c:pt>
                <c:pt idx="1">
                  <c:v>15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EA-46F2-B785-9F4BDDCCC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564C7-6A2E-4558-BC48-E46792A34DC7}" type="datetimeFigureOut">
              <a:rPr lang="nl-NL" smtClean="0"/>
              <a:t>9-3-2021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CA8F5-E7AA-4091-BAD1-A20CAEE891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06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erboristen.wikidot.com/inhoudsstoffen:lipide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herboristen.wikidot.com/inhoudsstoffen:carbohydraten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3% van ons plastic komt in de oceanen</a:t>
            </a:r>
            <a:r>
              <a:rPr lang="nl-NL" baseline="0" dirty="0"/>
              <a:t> terecht (300 miljoen ton </a:t>
            </a:r>
            <a:r>
              <a:rPr lang="nl-NL" baseline="0"/>
              <a:t>wordt geproduceerd)</a:t>
            </a:r>
            <a:endParaRPr lang="nl-NL"/>
          </a:p>
          <a:p>
            <a:r>
              <a:rPr lang="nl-NL" dirty="0"/>
              <a:t>En je ooit een </a:t>
            </a:r>
            <a:r>
              <a:rPr lang="nl-NL" dirty="0" err="1"/>
              <a:t>biobased</a:t>
            </a:r>
            <a:r>
              <a:rPr lang="nl-NL" dirty="0"/>
              <a:t> bekertje</a:t>
            </a:r>
            <a:r>
              <a:rPr lang="nl-NL" baseline="0" dirty="0"/>
              <a:t> gebruikt? </a:t>
            </a:r>
          </a:p>
          <a:p>
            <a:r>
              <a:rPr lang="nl-NL" baseline="0" dirty="0" err="1"/>
              <a:t>Biobased</a:t>
            </a:r>
            <a:r>
              <a:rPr lang="nl-NL" baseline="0" dirty="0"/>
              <a:t> kan helpen bij het oplossen van plastic afval probleem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45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kan hier iets over vertellen?</a:t>
            </a:r>
          </a:p>
          <a:p>
            <a:endParaRPr lang="nl-NL" dirty="0"/>
          </a:p>
          <a:p>
            <a:r>
              <a:rPr lang="nl-NL" dirty="0"/>
              <a:t>Gebruiken van hernieuwbare bronnen moet goed worden bekeken</a:t>
            </a:r>
            <a:r>
              <a:rPr lang="nl-NL" baseline="0" dirty="0"/>
              <a:t> naar weinig of geen </a:t>
            </a:r>
            <a:r>
              <a:rPr lang="nl-NL" baseline="0" dirty="0" err="1"/>
              <a:t>neve</a:t>
            </a:r>
            <a:r>
              <a:rPr lang="nl-NL" baseline="0" dirty="0"/>
              <a:t>-effecten. </a:t>
            </a:r>
            <a:br>
              <a:rPr lang="nl-NL" baseline="0" dirty="0"/>
            </a:br>
            <a:r>
              <a:rPr lang="nl-NL" baseline="0" dirty="0"/>
              <a:t>Dit kan door gebruik te maken van </a:t>
            </a:r>
            <a:r>
              <a:rPr lang="nl-NL" baseline="0" dirty="0" err="1"/>
              <a:t>cascading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16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Lage</a:t>
            </a:r>
            <a:r>
              <a:rPr lang="nl-NL" baseline="0" dirty="0"/>
              <a:t> prijs en veel volume</a:t>
            </a:r>
          </a:p>
          <a:p>
            <a:r>
              <a:rPr lang="nl-NL" baseline="0" dirty="0"/>
              <a:t>Probeer eerst </a:t>
            </a:r>
            <a:r>
              <a:rPr lang="nl-NL" baseline="0" dirty="0" err="1"/>
              <a:t>biobassa</a:t>
            </a:r>
            <a:r>
              <a:rPr lang="nl-NL" baseline="0" dirty="0"/>
              <a:t> vanaf  boven naar beneden te schuiven. </a:t>
            </a:r>
          </a:p>
          <a:p>
            <a:r>
              <a:rPr lang="nl-NL" baseline="0" dirty="0"/>
              <a:t>Uiteindelijk maken we biobrandstoffen en energie (door verbranding) van de residuen</a:t>
            </a:r>
          </a:p>
          <a:p>
            <a:r>
              <a:rPr lang="nl-NL" baseline="0" dirty="0"/>
              <a:t>Dit is </a:t>
            </a:r>
            <a:r>
              <a:rPr lang="nl-NL" baseline="0" dirty="0" err="1"/>
              <a:t>cascading</a:t>
            </a:r>
            <a:r>
              <a:rPr lang="nl-NL" baseline="0" dirty="0"/>
              <a:t> en hangt samen met verminderen, </a:t>
            </a:r>
            <a:r>
              <a:rPr lang="nl-NL" baseline="0" dirty="0" err="1"/>
              <a:t>herbruiken</a:t>
            </a:r>
            <a:r>
              <a:rPr lang="nl-NL" baseline="0" dirty="0"/>
              <a:t> en recycling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89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verbouwen van deze toeleveranciers</a:t>
            </a:r>
            <a:r>
              <a:rPr lang="nl-NL" baseline="0" dirty="0"/>
              <a:t> voor biodiesel en </a:t>
            </a:r>
            <a:r>
              <a:rPr lang="nl-NL" baseline="0" dirty="0" err="1"/>
              <a:t>bioethanol</a:t>
            </a:r>
            <a:r>
              <a:rPr lang="nl-NL" baseline="0" dirty="0"/>
              <a:t> concurreren met gewassen voor voedselproductie</a:t>
            </a:r>
          </a:p>
          <a:p>
            <a:r>
              <a:rPr lang="nl-NL" baseline="0" dirty="0"/>
              <a:t>Voor onze brandstof heeft een Braziliaan niets te eten. </a:t>
            </a:r>
          </a:p>
          <a:p>
            <a:r>
              <a:rPr lang="nl-NL" baseline="0" dirty="0"/>
              <a:t>Dit is het food </a:t>
            </a:r>
            <a:r>
              <a:rPr lang="nl-NL" baseline="0" dirty="0" err="1"/>
              <a:t>vs</a:t>
            </a:r>
            <a:r>
              <a:rPr lang="nl-NL" baseline="0" dirty="0"/>
              <a:t> </a:t>
            </a:r>
            <a:r>
              <a:rPr lang="nl-NL" baseline="0" dirty="0" err="1"/>
              <a:t>fuel</a:t>
            </a:r>
            <a:r>
              <a:rPr lang="nl-NL" baseline="0" dirty="0"/>
              <a:t> dilemma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26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Algen groeien snel</a:t>
            </a:r>
            <a:r>
              <a:rPr lang="nl-NL" baseline="0" dirty="0"/>
              <a:t> (geen wortel of stengel te produceren)</a:t>
            </a:r>
          </a:p>
          <a:p>
            <a:r>
              <a:rPr lang="nl-NL" baseline="0" dirty="0"/>
              <a:t>Groeien in water (dus niet op land)</a:t>
            </a:r>
          </a:p>
          <a:p>
            <a:r>
              <a:rPr lang="nl-NL" baseline="0" dirty="0"/>
              <a:t>CO2 uit fabriek kan als voeding gebruikt worden. Net als afvalwater</a:t>
            </a:r>
          </a:p>
          <a:p>
            <a:r>
              <a:rPr lang="nl-NL" baseline="0" dirty="0"/>
              <a:t>Problemen: verontreiniging bij algenproductie</a:t>
            </a:r>
          </a:p>
          <a:p>
            <a:r>
              <a:rPr lang="nl-NL" baseline="0" dirty="0"/>
              <a:t>Olie uit algen halen moet met chemicaliën die niet duurzaam zijn.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10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Vetten - Lipiden</a:t>
            </a:r>
            <a:endParaRPr lang="fi-FI" dirty="0">
              <a:effectLst/>
            </a:endParaRP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Suikers - Carbohydraten</a:t>
            </a:r>
            <a:endParaRPr lang="fi-FI" dirty="0">
              <a:effectLst/>
            </a:endParaRPr>
          </a:p>
          <a:p>
            <a:r>
              <a:rPr lang="fi-FI" dirty="0">
                <a:effectLst/>
              </a:rPr>
              <a:t>Eiwitten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968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de niet-voedingsindustrie</a:t>
            </a:r>
            <a:r>
              <a:rPr lang="nl-NL" baseline="0" dirty="0"/>
              <a:t> wordt:</a:t>
            </a:r>
            <a:endParaRPr lang="nl-NL" dirty="0"/>
          </a:p>
          <a:p>
            <a:r>
              <a:rPr lang="nl-NL" dirty="0"/>
              <a:t>Van</a:t>
            </a:r>
            <a:r>
              <a:rPr lang="nl-NL" baseline="0" dirty="0"/>
              <a:t> zetmeel wordt lijm gemaakt. Van aardappelen of aardappelschillen</a:t>
            </a:r>
          </a:p>
          <a:p>
            <a:r>
              <a:rPr lang="nl-NL" baseline="0" dirty="0"/>
              <a:t>Van cellulose wordt papier of textiel gemaakt</a:t>
            </a:r>
            <a:br>
              <a:rPr lang="nl-NL" baseline="0" dirty="0"/>
            </a:br>
            <a:endParaRPr lang="nl-NL" baseline="0" dirty="0"/>
          </a:p>
          <a:p>
            <a:r>
              <a:rPr lang="nl-NL" baseline="0" dirty="0"/>
              <a:t>Suiker wordt voornamelijk in de voedingsindustrie gebruikt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4858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 zijn verschillende soorten eiwitten</a:t>
            </a:r>
            <a:r>
              <a:rPr lang="nl-NL" baseline="0" dirty="0"/>
              <a:t> met verschillende functies</a:t>
            </a:r>
          </a:p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075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Olie wordt in veel verschillende</a:t>
            </a:r>
            <a:r>
              <a:rPr lang="nl-NL" baseline="0" dirty="0"/>
              <a:t> processen gebruikt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96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Hennepvezel</a:t>
            </a:r>
            <a:r>
              <a:rPr lang="nl-NL" baseline="0" dirty="0"/>
              <a:t> </a:t>
            </a:r>
          </a:p>
          <a:p>
            <a:r>
              <a:rPr lang="nl-NL" baseline="0" dirty="0"/>
              <a:t>Textiel</a:t>
            </a:r>
          </a:p>
          <a:p>
            <a:r>
              <a:rPr lang="nl-NL" baseline="0" dirty="0"/>
              <a:t>Composiet bouwmateriaal</a:t>
            </a:r>
          </a:p>
          <a:p>
            <a:r>
              <a:rPr lang="nl-NL" baseline="0" dirty="0"/>
              <a:t>Isolatiemateriaal</a:t>
            </a:r>
          </a:p>
          <a:p>
            <a:r>
              <a:rPr lang="nl-NL" baseline="0" dirty="0" err="1"/>
              <a:t>Cannabidiol</a:t>
            </a:r>
            <a:r>
              <a:rPr lang="nl-NL" baseline="0" dirty="0"/>
              <a:t> (medicinale olie)</a:t>
            </a:r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03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Buitenste schil van ui was ooit afval.</a:t>
            </a:r>
            <a:br>
              <a:rPr lang="nl-NL" dirty="0"/>
            </a:br>
            <a:r>
              <a:rPr lang="nl-NL" dirty="0"/>
              <a:t>De schil blijkt een pigment te hebben</a:t>
            </a:r>
            <a:r>
              <a:rPr lang="nl-NL" baseline="0" dirty="0"/>
              <a:t> “</a:t>
            </a:r>
            <a:r>
              <a:rPr lang="nl-NL" baseline="0" dirty="0" err="1"/>
              <a:t>quercetin</a:t>
            </a:r>
            <a:r>
              <a:rPr lang="nl-NL" baseline="0" dirty="0"/>
              <a:t>” (</a:t>
            </a:r>
            <a:r>
              <a:rPr lang="nl-NL" baseline="0" dirty="0" err="1"/>
              <a:t>kesertien</a:t>
            </a:r>
            <a:r>
              <a:rPr lang="nl-NL" baseline="0" dirty="0"/>
              <a:t>) </a:t>
            </a:r>
          </a:p>
          <a:p>
            <a:r>
              <a:rPr lang="nl-NL" baseline="0" dirty="0"/>
              <a:t>Het is een natuurlijke kleurstof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403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Groende, fruit, vlees en vis vinden hun weg via veilingen -&gt; groothandel -&gt; detailhandel naar</a:t>
            </a:r>
            <a:r>
              <a:rPr lang="nl-NL" baseline="0" dirty="0"/>
              <a:t> de consumenten</a:t>
            </a:r>
          </a:p>
          <a:p>
            <a:r>
              <a:rPr lang="nl-NL" baseline="0" dirty="0"/>
              <a:t>Supermarkt heeft een belangrijke functie binnen en stad</a:t>
            </a:r>
          </a:p>
          <a:p>
            <a:r>
              <a:rPr lang="nl-NL" baseline="0" dirty="0"/>
              <a:t>Maar de stap van product naar supermarkt is meer dan alleen transport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89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Wassen en schoonmaken</a:t>
            </a:r>
            <a:r>
              <a:rPr lang="nl-NL" baseline="0" dirty="0"/>
              <a:t> -&gt; hygiëne </a:t>
            </a:r>
          </a:p>
          <a:p>
            <a:r>
              <a:rPr lang="nl-NL" baseline="0" dirty="0"/>
              <a:t>Vervaardigen van bereide voedselproducten (suiker, brood, kaas </a:t>
            </a:r>
            <a:r>
              <a:rPr lang="nl-NL" baseline="0" dirty="0" err="1"/>
              <a:t>etc</a:t>
            </a:r>
            <a:r>
              <a:rPr lang="nl-NL" baseline="0" dirty="0"/>
              <a:t>)-&gt; makkelijk, veiligheid</a:t>
            </a:r>
          </a:p>
          <a:p>
            <a:r>
              <a:rPr lang="nl-NL" baseline="0" dirty="0"/>
              <a:t>Verpakken -&gt; houdbaarheid, vermakelijke transport </a:t>
            </a:r>
          </a:p>
          <a:p>
            <a:r>
              <a:rPr lang="nl-NL" baseline="0" dirty="0"/>
              <a:t>Veelal niet </a:t>
            </a:r>
            <a:r>
              <a:rPr lang="nl-NL" baseline="0" dirty="0" err="1"/>
              <a:t>biobased</a:t>
            </a:r>
            <a:r>
              <a:rPr lang="nl-NL" baseline="0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71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24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44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Fosiele</a:t>
            </a:r>
            <a:r>
              <a:rPr lang="nl-NL" dirty="0"/>
              <a:t> brandstoffen</a:t>
            </a:r>
            <a:r>
              <a:rPr lang="nl-NL" baseline="0" dirty="0"/>
              <a:t> verbranden levert een verhoging van de CO2 op en is verantwoordelijk voor het broeikaseffect en dus een klimaatverandering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93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CO2 neutraal betekent dat er evenveel CO2 wordt opgenomen dan dat er</a:t>
            </a:r>
            <a:r>
              <a:rPr lang="nl-NL" baseline="0" dirty="0"/>
              <a:t> vrij komt bij verbranding.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10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7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68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33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78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5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D390-F77C-4CDE-BB93-EE6416285244}" type="datetimeFigureOut">
              <a:rPr lang="nl-NL" smtClean="0"/>
              <a:t>9-3-2021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49817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 err="1"/>
              <a:t>Biobased</a:t>
            </a:r>
            <a:r>
              <a:rPr lang="nl-NL" sz="4000" dirty="0"/>
              <a:t> </a:t>
            </a:r>
            <a:r>
              <a:rPr lang="nl-NL" sz="4000" dirty="0" err="1"/>
              <a:t>Economy</a:t>
            </a:r>
            <a:endParaRPr lang="nl-NL" sz="4000" dirty="0"/>
          </a:p>
          <a:p>
            <a:r>
              <a:rPr lang="nl-NL" sz="4000" dirty="0"/>
              <a:t>Februari instroom les 2</a:t>
            </a:r>
          </a:p>
        </p:txBody>
      </p:sp>
    </p:spTree>
    <p:extLst>
      <p:ext uri="{BB962C8B-B14F-4D97-AF65-F5344CB8AC3E}">
        <p14:creationId xmlns:p14="http://schemas.microsoft.com/office/powerpoint/2010/main" val="424030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1878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/>
              <a:t>Voeding</a:t>
            </a:r>
          </a:p>
        </p:txBody>
      </p:sp>
    </p:spTree>
    <p:extLst>
      <p:ext uri="{BB962C8B-B14F-4D97-AF65-F5344CB8AC3E}">
        <p14:creationId xmlns:p14="http://schemas.microsoft.com/office/powerpoint/2010/main" val="347803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Voedingsindustrie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75520" y="1378253"/>
            <a:ext cx="8846773" cy="1186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Bijna alles wat wij consumeren heeft zijn oorsprong in: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52" y="2128339"/>
            <a:ext cx="4166591" cy="2770946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855640" y="4909977"/>
            <a:ext cx="2664296" cy="64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dirty="0"/>
              <a:t>Landbouw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31" y="2128339"/>
            <a:ext cx="4293822" cy="2770946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7957997" y="4909977"/>
            <a:ext cx="2664296" cy="64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dirty="0"/>
              <a:t>Visserij</a:t>
            </a:r>
          </a:p>
        </p:txBody>
      </p:sp>
    </p:spTree>
    <p:extLst>
      <p:ext uri="{BB962C8B-B14F-4D97-AF65-F5344CB8AC3E}">
        <p14:creationId xmlns:p14="http://schemas.microsoft.com/office/powerpoint/2010/main" val="306168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weg vinden naar….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6"/>
          <a:stretch/>
        </p:blipFill>
        <p:spPr>
          <a:xfrm rot="731674">
            <a:off x="777068" y="1813350"/>
            <a:ext cx="2520280" cy="1656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210">
            <a:off x="708994" y="3722426"/>
            <a:ext cx="2513936" cy="1675957"/>
          </a:xfrm>
          <a:prstGeom prst="rect">
            <a:avLst/>
          </a:prstGeom>
        </p:spPr>
      </p:pic>
      <p:sp>
        <p:nvSpPr>
          <p:cNvPr id="8" name="Pijl-rechts 7"/>
          <p:cNvSpPr/>
          <p:nvPr/>
        </p:nvSpPr>
        <p:spPr>
          <a:xfrm>
            <a:off x="3301341" y="2247108"/>
            <a:ext cx="1872208" cy="2736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69" y="2247108"/>
            <a:ext cx="3754506" cy="2503004"/>
          </a:xfrm>
          <a:prstGeom prst="rect">
            <a:avLst/>
          </a:prstGeom>
        </p:spPr>
      </p:pic>
      <p:sp>
        <p:nvSpPr>
          <p:cNvPr id="10" name="Pijl-rechts 9"/>
          <p:cNvSpPr/>
          <p:nvPr/>
        </p:nvSpPr>
        <p:spPr>
          <a:xfrm>
            <a:off x="9186108" y="2195205"/>
            <a:ext cx="1872208" cy="2736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11212149" y="1173368"/>
            <a:ext cx="288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CONSUMENTEN</a:t>
            </a:r>
          </a:p>
        </p:txBody>
      </p:sp>
    </p:spTree>
    <p:extLst>
      <p:ext uri="{BB962C8B-B14F-4D97-AF65-F5344CB8AC3E}">
        <p14:creationId xmlns:p14="http://schemas.microsoft.com/office/powerpoint/2010/main" val="29546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Voorbehandeling van producten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41819" y="1412776"/>
            <a:ext cx="8846773" cy="492941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Veel producten die in de supermarkt worden verkocht krijgen een voorbehandeling.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Over welke behandelingen hebben we het hier?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/>
              <a:t>Waarom zijn deze behandelingen nodig?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Zijn deze voorbehandelingen volledig </a:t>
            </a:r>
            <a:r>
              <a:rPr lang="nl-NL" dirty="0" err="1"/>
              <a:t>Biobased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746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Voorbehandelingen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Bij het voorbehandelen van ons voedsel zijn de volgende ‘dingen’ nodig.</a:t>
            </a:r>
            <a:br>
              <a:rPr lang="nl-NL" dirty="0"/>
            </a:br>
            <a:endParaRPr lang="nl-NL" dirty="0"/>
          </a:p>
          <a:p>
            <a:pPr>
              <a:buFontTx/>
              <a:buChar char="-"/>
            </a:pPr>
            <a:r>
              <a:rPr lang="nl-NL" dirty="0"/>
              <a:t>Energie</a:t>
            </a:r>
          </a:p>
          <a:p>
            <a:pPr>
              <a:buFontTx/>
              <a:buChar char="-"/>
            </a:pPr>
            <a:r>
              <a:rPr lang="nl-NL" dirty="0"/>
              <a:t>Water</a:t>
            </a:r>
          </a:p>
          <a:p>
            <a:pPr>
              <a:buFontTx/>
              <a:buChar char="-"/>
            </a:pPr>
            <a:r>
              <a:rPr lang="nl-NL" dirty="0"/>
              <a:t>Verpakkingsmateriaal</a:t>
            </a:r>
          </a:p>
        </p:txBody>
      </p:sp>
    </p:spTree>
    <p:extLst>
      <p:ext uri="{BB962C8B-B14F-4D97-AF65-F5344CB8AC3E}">
        <p14:creationId xmlns:p14="http://schemas.microsoft.com/office/powerpoint/2010/main" val="100795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Verpakking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172819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Veelal wordt een product in plastic verpakt.</a:t>
            </a:r>
          </a:p>
          <a:p>
            <a:pPr marL="0" indent="0">
              <a:buNone/>
            </a:pPr>
            <a:r>
              <a:rPr lang="nl-NL" dirty="0"/>
              <a:t>Hierdoor is het hygiënischer te vervoeren </a:t>
            </a:r>
            <a:br>
              <a:rPr lang="nl-NL" dirty="0"/>
            </a:br>
            <a:r>
              <a:rPr lang="nl-NL" dirty="0"/>
              <a:t>en wordt de houdbaarheid vergroot.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3725652"/>
            <a:ext cx="4176464" cy="313234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816970" y="3063688"/>
            <a:ext cx="8505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latin typeface="Arial" pitchFamily="34" charset="0"/>
                <a:cs typeface="Arial" pitchFamily="34" charset="0"/>
              </a:rPr>
              <a:t>Plastic verpakkingen zijn alleen een groot probleem.</a:t>
            </a:r>
          </a:p>
        </p:txBody>
      </p:sp>
    </p:spTree>
    <p:extLst>
      <p:ext uri="{BB962C8B-B14F-4D97-AF65-F5344CB8AC3E}">
        <p14:creationId xmlns:p14="http://schemas.microsoft.com/office/powerpoint/2010/main" val="20574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4838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/>
              <a:t>Hernieuwbare energie</a:t>
            </a:r>
          </a:p>
        </p:txBody>
      </p:sp>
    </p:spTree>
    <p:extLst>
      <p:ext uri="{BB962C8B-B14F-4D97-AF65-F5344CB8AC3E}">
        <p14:creationId xmlns:p14="http://schemas.microsoft.com/office/powerpoint/2010/main" val="351429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is energie voor nodig?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297">
            <a:off x="1016927" y="1365533"/>
            <a:ext cx="3302000" cy="2362200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8" b="9624"/>
          <a:stretch/>
        </p:blipFill>
        <p:spPr>
          <a:xfrm rot="1113320">
            <a:off x="2254644" y="3339507"/>
            <a:ext cx="4123492" cy="2130838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-240704" y="5229200"/>
            <a:ext cx="60295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Transport van </a:t>
            </a:r>
            <a:br>
              <a:rPr lang="nl-NL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nl-NL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goederen en Personen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7546373" y="816512"/>
            <a:ext cx="4516494" cy="2266739"/>
            <a:chOff x="7546373" y="816512"/>
            <a:chExt cx="4516494" cy="2266739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 rotWithShape="1">
            <a:blip r:embed="rId5"/>
            <a:srcRect t="-256" b="11033"/>
            <a:stretch/>
          </p:blipFill>
          <p:spPr>
            <a:xfrm>
              <a:off x="7546373" y="816512"/>
              <a:ext cx="4516494" cy="2266739"/>
            </a:xfrm>
            <a:prstGeom prst="rect">
              <a:avLst/>
            </a:prstGeom>
          </p:spPr>
        </p:pic>
        <p:sp>
          <p:nvSpPr>
            <p:cNvPr id="10" name="Rechthoek 9"/>
            <p:cNvSpPr/>
            <p:nvPr/>
          </p:nvSpPr>
          <p:spPr>
            <a:xfrm rot="628117">
              <a:off x="8063279" y="1488217"/>
              <a:ext cx="368678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Verwarming</a:t>
              </a:r>
            </a:p>
          </p:txBody>
        </p:sp>
      </p:grpSp>
      <p:grpSp>
        <p:nvGrpSpPr>
          <p:cNvPr id="17" name="Groep 16"/>
          <p:cNvGrpSpPr/>
          <p:nvPr/>
        </p:nvGrpSpPr>
        <p:grpSpPr>
          <a:xfrm>
            <a:off x="7529560" y="3567107"/>
            <a:ext cx="4533307" cy="2901317"/>
            <a:chOff x="7529560" y="3567107"/>
            <a:chExt cx="4533307" cy="2901317"/>
          </a:xfrm>
        </p:grpSpPr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560" y="3567107"/>
              <a:ext cx="4533307" cy="2901317"/>
            </a:xfrm>
            <a:prstGeom prst="rect">
              <a:avLst/>
            </a:prstGeom>
          </p:spPr>
        </p:pic>
        <p:sp>
          <p:nvSpPr>
            <p:cNvPr id="16" name="Rechthoek 15"/>
            <p:cNvSpPr/>
            <p:nvPr/>
          </p:nvSpPr>
          <p:spPr>
            <a:xfrm rot="749332">
              <a:off x="8581082" y="4492398"/>
              <a:ext cx="27577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Industrie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6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bronnen worden gebruikt?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</p:nvPr>
        </p:nvGraphicFramePr>
        <p:xfrm>
          <a:off x="1631504" y="1196973"/>
          <a:ext cx="9950896" cy="566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39" y="1628969"/>
            <a:ext cx="7968658" cy="5260560"/>
          </a:xfrm>
          <a:prstGeom prst="rect">
            <a:avLst/>
          </a:prstGeom>
        </p:spPr>
      </p:pic>
      <p:sp>
        <p:nvSpPr>
          <p:cNvPr id="8" name="Rechthoekig bijschrift 7"/>
          <p:cNvSpPr/>
          <p:nvPr/>
        </p:nvSpPr>
        <p:spPr>
          <a:xfrm>
            <a:off x="8723388" y="1597438"/>
            <a:ext cx="2880320" cy="1080120"/>
          </a:xfrm>
          <a:prstGeom prst="wedgeRectCallout">
            <a:avLst>
              <a:gd name="adj1" fmla="val -54039"/>
              <a:gd name="adj2" fmla="val 84881"/>
            </a:avLst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/>
              <a:t>Fossiele </a:t>
            </a:r>
            <a:br>
              <a:rPr lang="nl-NL" sz="3600" dirty="0"/>
            </a:br>
            <a:r>
              <a:rPr lang="nl-NL" sz="3600" dirty="0"/>
              <a:t>Brandstoffen</a:t>
            </a:r>
          </a:p>
        </p:txBody>
      </p:sp>
      <p:sp>
        <p:nvSpPr>
          <p:cNvPr id="9" name="Rechthoekig bijschrift 8"/>
          <p:cNvSpPr/>
          <p:nvPr/>
        </p:nvSpPr>
        <p:spPr>
          <a:xfrm>
            <a:off x="551384" y="3212976"/>
            <a:ext cx="2880320" cy="1080120"/>
          </a:xfrm>
          <a:prstGeom prst="wedgeRectCallout">
            <a:avLst>
              <a:gd name="adj1" fmla="val 86448"/>
              <a:gd name="adj2" fmla="val -69837"/>
            </a:avLst>
          </a:prstGeom>
          <a:solidFill>
            <a:srgbClr val="C0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/>
              <a:t>Duurzame bronnen</a:t>
            </a:r>
          </a:p>
        </p:txBody>
      </p:sp>
      <p:sp>
        <p:nvSpPr>
          <p:cNvPr id="10" name="Rechthoekig bijschrift 9"/>
          <p:cNvSpPr/>
          <p:nvPr/>
        </p:nvSpPr>
        <p:spPr>
          <a:xfrm>
            <a:off x="1631504" y="1124855"/>
            <a:ext cx="2880320" cy="1080120"/>
          </a:xfrm>
          <a:prstGeom prst="wedgeRectCallout">
            <a:avLst>
              <a:gd name="adj1" fmla="val 104328"/>
              <a:gd name="adj2" fmla="val 25524"/>
            </a:avLst>
          </a:prstGeom>
          <a:solidFill>
            <a:srgbClr val="9BBB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/>
              <a:t>Nucleaire</a:t>
            </a:r>
            <a:br>
              <a:rPr lang="nl-NL" sz="3600" dirty="0"/>
            </a:br>
            <a:r>
              <a:rPr lang="nl-NL" sz="3600" dirty="0"/>
              <a:t>opwekking</a:t>
            </a:r>
          </a:p>
        </p:txBody>
      </p:sp>
    </p:spTree>
    <p:extLst>
      <p:ext uri="{BB962C8B-B14F-4D97-AF65-F5344CB8AC3E}">
        <p14:creationId xmlns:p14="http://schemas.microsoft.com/office/powerpoint/2010/main" val="2728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Fossiele brandstoffen	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639615" y="1052736"/>
            <a:ext cx="8846773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Fossiele brandstoffen zijn miljoenen jaren geleden ontstaan.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Het zijn afgestorven planten en dieren die onder druk en tijd tot steenkool, aardolie en aardgas.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Het zijn </a:t>
            </a:r>
            <a:r>
              <a:rPr lang="nl-NL" dirty="0" err="1"/>
              <a:t>kool-waterstofverbindingen</a:t>
            </a:r>
            <a:r>
              <a:rPr lang="nl-NL" dirty="0"/>
              <a:t> (methaan=CH</a:t>
            </a:r>
            <a:r>
              <a:rPr lang="nl-NL" baseline="-25000" dirty="0"/>
              <a:t>4</a:t>
            </a:r>
            <a:r>
              <a:rPr lang="nl-NL" dirty="0"/>
              <a:t>)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Bij verbranding, een reactie met zuurstof (O</a:t>
            </a:r>
            <a:r>
              <a:rPr lang="nl-NL" baseline="-25000" dirty="0"/>
              <a:t>2</a:t>
            </a:r>
            <a:r>
              <a:rPr lang="nl-NL" dirty="0"/>
              <a:t>) levert het CO</a:t>
            </a:r>
            <a:r>
              <a:rPr lang="nl-NL" baseline="-25000" dirty="0"/>
              <a:t>2 </a:t>
            </a:r>
            <a:r>
              <a:rPr lang="nl-NL" dirty="0"/>
              <a:t>en H</a:t>
            </a:r>
            <a:r>
              <a:rPr lang="nl-NL" baseline="-25000" dirty="0"/>
              <a:t>2</a:t>
            </a:r>
            <a:r>
              <a:rPr lang="nl-NL" dirty="0"/>
              <a:t>O op.</a:t>
            </a:r>
            <a:endParaRPr lang="nl-NL" baseline="-25000" dirty="0"/>
          </a:p>
        </p:txBody>
      </p:sp>
    </p:spTree>
    <p:extLst>
      <p:ext uri="{BB962C8B-B14F-4D97-AF65-F5344CB8AC3E}">
        <p14:creationId xmlns:p14="http://schemas.microsoft.com/office/powerpoint/2010/main" val="95022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gebruiken allemaal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Plastic bekertjes</a:t>
            </a:r>
          </a:p>
          <a:p>
            <a:r>
              <a:rPr lang="nl-NL" dirty="0"/>
              <a:t>Plastic zakjes</a:t>
            </a:r>
          </a:p>
          <a:p>
            <a:r>
              <a:rPr lang="nl-NL" dirty="0"/>
              <a:t>Plastic …..</a:t>
            </a:r>
          </a:p>
          <a:p>
            <a:r>
              <a:rPr lang="nl-NL" dirty="0"/>
              <a:t>Plastic …..</a:t>
            </a:r>
          </a:p>
          <a:p>
            <a:r>
              <a:rPr lang="nl-NL" dirty="0"/>
              <a:t>Plastic …..</a:t>
            </a:r>
          </a:p>
        </p:txBody>
      </p:sp>
      <p:pic>
        <p:nvPicPr>
          <p:cNvPr id="1026" name="Picture 2" descr="Meeste plastic flessen niet gerecycled tot nieuwe flessen - Distrifood">
            <a:extLst>
              <a:ext uri="{FF2B5EF4-FFF2-40B4-BE49-F238E27FC236}">
                <a16:creationId xmlns:a16="http://schemas.microsoft.com/office/drawing/2014/main" id="{BAA2D21C-7C22-4D47-9933-CFC669473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780928"/>
            <a:ext cx="3773793" cy="25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52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Biobrandstoffen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8942" t="3294" r="6854" b="10598"/>
          <a:stretch/>
        </p:blipFill>
        <p:spPr>
          <a:xfrm>
            <a:off x="1631504" y="908720"/>
            <a:ext cx="10225136" cy="58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2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Andere hernieuwbare energiebronnen	</a:t>
            </a:r>
          </a:p>
        </p:txBody>
      </p:sp>
      <p:pic>
        <p:nvPicPr>
          <p:cNvPr id="3074" name="Picture 2" descr="Biomassa stuwt aandeel hernieuwbare energie naar 7 procent">
            <a:extLst>
              <a:ext uri="{FF2B5EF4-FFF2-40B4-BE49-F238E27FC236}">
                <a16:creationId xmlns:a16="http://schemas.microsoft.com/office/drawing/2014/main" id="{9EC2EC0E-1B3B-4F2C-AA0A-436E0990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484784"/>
            <a:ext cx="10641964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2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Hernieuwbaar </a:t>
            </a:r>
            <a:r>
              <a:rPr lang="nl-NL" dirty="0" err="1"/>
              <a:t>vs</a:t>
            </a:r>
            <a:r>
              <a:rPr lang="nl-NL" dirty="0"/>
              <a:t> duurzaam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Niet alle hernieuwbare bronnen zijn duurzaam.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Voorbeeld:</a:t>
            </a:r>
          </a:p>
          <a:p>
            <a:pPr marL="0" indent="0">
              <a:buNone/>
            </a:pPr>
            <a:r>
              <a:rPr lang="nl-NL" dirty="0"/>
              <a:t>Hout is één van de belangrijkste brandstoffen voor de mens. Zeker in minder ontwikkelde landen wordt het gebruikt voor verwarmen en koken.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Kappen van bossen en wouden levert veel problemen aan het </a:t>
            </a:r>
            <a:r>
              <a:rPr lang="nl-NL" dirty="0" err="1"/>
              <a:t>eco-systeem</a:t>
            </a:r>
            <a:r>
              <a:rPr lang="nl-NL" dirty="0"/>
              <a:t> op.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Slecht verbranden van hout levert roet en smog op.</a:t>
            </a:r>
          </a:p>
        </p:txBody>
      </p:sp>
    </p:spTree>
    <p:extLst>
      <p:ext uri="{BB962C8B-B14F-4D97-AF65-F5344CB8AC3E}">
        <p14:creationId xmlns:p14="http://schemas.microsoft.com/office/powerpoint/2010/main" val="277191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Waardepiramide (</a:t>
            </a:r>
            <a:r>
              <a:rPr lang="nl-NL" dirty="0" err="1"/>
              <a:t>cascading</a:t>
            </a:r>
            <a:r>
              <a:rPr lang="nl-NL" dirty="0"/>
              <a:t>)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9"/>
          <a:stretch/>
        </p:blipFill>
        <p:spPr>
          <a:xfrm>
            <a:off x="1343472" y="982034"/>
            <a:ext cx="10553079" cy="5763426"/>
          </a:xfrm>
        </p:spPr>
      </p:pic>
    </p:spTree>
    <p:extLst>
      <p:ext uri="{BB962C8B-B14F-4D97-AF65-F5344CB8AC3E}">
        <p14:creationId xmlns:p14="http://schemas.microsoft.com/office/powerpoint/2010/main" val="510156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9436629" cy="648072"/>
          </a:xfrm>
        </p:spPr>
        <p:txBody>
          <a:bodyPr/>
          <a:lstStyle/>
          <a:p>
            <a:r>
              <a:rPr lang="nl-NL" b="0" dirty="0"/>
              <a:t>Produceren van biobrandstoffen: voeding of brandstof?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562"/>
          <a:stretch/>
        </p:blipFill>
        <p:spPr>
          <a:xfrm>
            <a:off x="1055440" y="956321"/>
            <a:ext cx="10732773" cy="5641032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1343472" y="956321"/>
            <a:ext cx="3312368" cy="564103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19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Generatie binnen biobrandstoffen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5400599"/>
          </a:xfrm>
        </p:spPr>
        <p:txBody>
          <a:bodyPr>
            <a:normAutofit/>
          </a:bodyPr>
          <a:lstStyle/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generatie </a:t>
            </a:r>
          </a:p>
          <a:p>
            <a:pPr lvl="1"/>
            <a:r>
              <a:rPr lang="nl-NL" dirty="0"/>
              <a:t>Brandstof gemaakt van eetbare planten.</a:t>
            </a:r>
          </a:p>
          <a:p>
            <a:pPr lvl="2"/>
            <a:r>
              <a:rPr lang="nl-NL" dirty="0"/>
              <a:t>Suikerbiet, mais, etc.</a:t>
            </a:r>
          </a:p>
          <a:p>
            <a:r>
              <a:rPr lang="nl-NL" dirty="0"/>
              <a:t>2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  <a:p>
            <a:pPr lvl="1"/>
            <a:r>
              <a:rPr lang="nl-NL" dirty="0"/>
              <a:t>Brandstof gemaakt van speciale energie gewassen</a:t>
            </a:r>
          </a:p>
          <a:p>
            <a:pPr lvl="2"/>
            <a:r>
              <a:rPr lang="nl-NL" dirty="0"/>
              <a:t>Koolzaad, </a:t>
            </a:r>
            <a:r>
              <a:rPr lang="nl-NL" dirty="0" err="1"/>
              <a:t>olifantengras</a:t>
            </a:r>
            <a:r>
              <a:rPr lang="nl-NL" dirty="0"/>
              <a:t> </a:t>
            </a:r>
            <a:r>
              <a:rPr lang="nl-NL" dirty="0" err="1"/>
              <a:t>etc</a:t>
            </a:r>
            <a:endParaRPr lang="nl-NL" dirty="0"/>
          </a:p>
          <a:p>
            <a:pPr lvl="1"/>
            <a:r>
              <a:rPr lang="nl-NL" dirty="0"/>
              <a:t>Residu uit voedselproductie</a:t>
            </a:r>
          </a:p>
          <a:p>
            <a:pPr lvl="2"/>
            <a:r>
              <a:rPr lang="nl-NL" dirty="0"/>
              <a:t>Suikerbietenvoorbeeld</a:t>
            </a:r>
          </a:p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  <a:p>
            <a:pPr lvl="1"/>
            <a:r>
              <a:rPr lang="nl-NL" dirty="0"/>
              <a:t>Brandstof gemaakt van gewassen die niet op kostbare landbouwgrond groeien</a:t>
            </a:r>
          </a:p>
          <a:p>
            <a:pPr lvl="2"/>
            <a:r>
              <a:rPr lang="nl-NL" dirty="0"/>
              <a:t>Algen, zeewier, etc.</a:t>
            </a:r>
          </a:p>
        </p:txBody>
      </p:sp>
    </p:spTree>
    <p:extLst>
      <p:ext uri="{BB962C8B-B14F-4D97-AF65-F5344CB8AC3E}">
        <p14:creationId xmlns:p14="http://schemas.microsoft.com/office/powerpoint/2010/main" val="3573949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Algen: brandstof voor de toekomst?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894"/>
          <a:stretch/>
        </p:blipFill>
        <p:spPr>
          <a:xfrm>
            <a:off x="1055440" y="1052736"/>
            <a:ext cx="1051316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80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2153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/>
              <a:t>Biomassa</a:t>
            </a:r>
          </a:p>
        </p:txBody>
      </p:sp>
    </p:spTree>
    <p:extLst>
      <p:ext uri="{BB962C8B-B14F-4D97-AF65-F5344CB8AC3E}">
        <p14:creationId xmlns:p14="http://schemas.microsoft.com/office/powerpoint/2010/main" val="1463910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Biomassa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Biomassa is organisch materiaal dat is afgeleid van organismen. </a:t>
            </a:r>
          </a:p>
          <a:p>
            <a:pPr marL="0" indent="0">
              <a:buNone/>
            </a:pPr>
            <a:r>
              <a:rPr lang="nl-NL" dirty="0"/>
              <a:t>Organismen zijn samengesteld uit cellen, die een grote verscheidenheid aan biomassacomponenten bevatten. </a:t>
            </a:r>
          </a:p>
          <a:p>
            <a:pPr marL="0" indent="0">
              <a:buNone/>
            </a:pPr>
            <a:r>
              <a:rPr lang="nl-NL" dirty="0"/>
              <a:t>Binnen de </a:t>
            </a:r>
            <a:r>
              <a:rPr lang="nl-NL" dirty="0" err="1"/>
              <a:t>biobased</a:t>
            </a:r>
            <a:r>
              <a:rPr lang="nl-NL" dirty="0"/>
              <a:t> </a:t>
            </a:r>
            <a:r>
              <a:rPr lang="nl-NL" dirty="0" err="1"/>
              <a:t>economy</a:t>
            </a:r>
            <a:r>
              <a:rPr lang="nl-NL" dirty="0"/>
              <a:t> gebruiken we voornamelijk biomassa die is afgeleid van plantaardig materiaal, bacteriën of schimmels.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We moeten dus meer weten over de samenstelling van biomassa.</a:t>
            </a:r>
          </a:p>
        </p:txBody>
      </p:sp>
    </p:spTree>
    <p:extLst>
      <p:ext uri="{BB962C8B-B14F-4D97-AF65-F5344CB8AC3E}">
        <p14:creationId xmlns:p14="http://schemas.microsoft.com/office/powerpoint/2010/main" val="2575434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Koolhydratengroep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76204" l="10417" r="92448">
                        <a14:foregroundMark x1="17292" y1="47778" x2="17292" y2="47778"/>
                        <a14:foregroundMark x1="19635" y1="49352" x2="19635" y2="49352"/>
                        <a14:foregroundMark x1="19115" y1="36944" x2="19115" y2="36944"/>
                        <a14:foregroundMark x1="85208" y1="46667" x2="84479" y2="46667"/>
                        <a14:foregroundMark x1="17500" y1="44907" x2="17500" y2="44907"/>
                        <a14:foregroundMark x1="16406" y1="40926" x2="16042" y2="41852"/>
                        <a14:foregroundMark x1="15052" y1="46296" x2="15052" y2="46944"/>
                        <a14:foregroundMark x1="24844" y1="45833" x2="25000" y2="42037"/>
                        <a14:foregroundMark x1="25000" y1="39630" x2="25000" y2="39630"/>
                      </a14:backgroundRemoval>
                    </a14:imgEffect>
                  </a14:imgLayer>
                </a14:imgProps>
              </a:ext>
            </a:extLst>
          </a:blip>
          <a:srcRect l="6573" t="26295" r="5501" b="18193"/>
          <a:stretch/>
        </p:blipFill>
        <p:spPr>
          <a:xfrm>
            <a:off x="695400" y="764704"/>
            <a:ext cx="10746247" cy="381642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47528" y="3645024"/>
            <a:ext cx="889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Suikers		       Zetmeel		       Cellulose</a:t>
            </a:r>
          </a:p>
        </p:txBody>
      </p:sp>
    </p:spTree>
    <p:extLst>
      <p:ext uri="{BB962C8B-B14F-4D97-AF65-F5344CB8AC3E}">
        <p14:creationId xmlns:p14="http://schemas.microsoft.com/office/powerpoint/2010/main" val="171650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is het nu?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Op dit moment worden de meeste materialen (plastics) gemaakt van olie. (fossiel)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 descr="Aardolie - Wikipedia">
            <a:extLst>
              <a:ext uri="{FF2B5EF4-FFF2-40B4-BE49-F238E27FC236}">
                <a16:creationId xmlns:a16="http://schemas.microsoft.com/office/drawing/2014/main" id="{E1306CEA-EAE3-4EBC-A741-5AC41DBC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396705"/>
            <a:ext cx="5280248" cy="39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46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Eiwitten groep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1" b="69312" l="10000" r="90000">
                        <a14:foregroundMark x1="70938" y1="46759" x2="70938" y2="46759"/>
                        <a14:foregroundMark x1="75313" y1="36296" x2="75313" y2="36296"/>
                        <a14:foregroundMark x1="66458" y1="33241" x2="66458" y2="33241"/>
                        <a14:foregroundMark x1="77240" y1="30463" x2="77240" y2="30463"/>
                        <a14:foregroundMark x1="78490" y1="33241" x2="78490" y2="33241"/>
                        <a14:foregroundMark x1="74635" y1="30648" x2="74635" y2="30648"/>
                        <a14:foregroundMark x1="74635" y1="29444" x2="74635" y2="29444"/>
                        <a14:foregroundMark x1="74635" y1="29444" x2="74635" y2="29444"/>
                        <a14:foregroundMark x1="76042" y1="51389" x2="75469" y2="51852"/>
                        <a14:foregroundMark x1="77135" y1="43333" x2="76823" y2="43796"/>
                        <a14:foregroundMark x1="72813" y1="50833" x2="72813" y2="50833"/>
                        <a14:foregroundMark x1="75990" y1="54815" x2="75990" y2="54815"/>
                        <a14:foregroundMark x1="78177" y1="62963" x2="78177" y2="62963"/>
                        <a14:foregroundMark x1="72708" y1="30278" x2="72708" y2="30278"/>
                        <a14:foregroundMark x1="64010" y1="39167" x2="64010" y2="39167"/>
                      </a14:backgroundRemoval>
                    </a14:imgEffect>
                  </a14:imgLayer>
                </a14:imgProps>
              </a:ext>
            </a:extLst>
          </a:blip>
          <a:srcRect l="17779" b="22987"/>
          <a:stretch/>
        </p:blipFill>
        <p:spPr>
          <a:xfrm>
            <a:off x="2135560" y="-99392"/>
            <a:ext cx="9293627" cy="489654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608168" y="4212377"/>
            <a:ext cx="1694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Enzymen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320136" y="4917311"/>
            <a:ext cx="2584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Wassen van textiel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Bleken van papier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Afbreken van cellulose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Bewerken van leer</a:t>
            </a:r>
          </a:p>
        </p:txBody>
      </p:sp>
    </p:spTree>
    <p:extLst>
      <p:ext uri="{BB962C8B-B14F-4D97-AF65-F5344CB8AC3E}">
        <p14:creationId xmlns:p14="http://schemas.microsoft.com/office/powerpoint/2010/main" val="7160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Lipiden groep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93" b="74086" l="10000" r="90000">
                        <a14:foregroundMark x1="72188" y1="53519" x2="72083" y2="53056"/>
                        <a14:foregroundMark x1="70208" y1="41111" x2="70208" y2="41111"/>
                        <a14:foregroundMark x1="66406" y1="50741" x2="66406" y2="50741"/>
                        <a14:foregroundMark x1="79375" y1="42593" x2="79375" y2="42593"/>
                      </a14:backgroundRemoval>
                    </a14:imgEffect>
                  </a14:imgLayer>
                </a14:imgProps>
              </a:ext>
            </a:extLst>
          </a:blip>
          <a:srcRect t="19756" b="19877"/>
          <a:stretch/>
        </p:blipFill>
        <p:spPr>
          <a:xfrm>
            <a:off x="695400" y="717949"/>
            <a:ext cx="10295112" cy="34958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951780" y="3629037"/>
            <a:ext cx="5782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Vetten			          Oliën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960096" y="4293096"/>
            <a:ext cx="23062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Cosmetica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Reinigingsmiddelen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Glycerine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Bioplastics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Brandstoffen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enz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032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zit er nog meer in Biomassa?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Naast Lipiden, Koolhydraten en eiwitten zitten er nog veel meer onderdelen in biomassa.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Deze vaak in kleine hoeveelheden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Neem pigmenten.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Planten en algen produceren pigment.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Deze worden gebruikt voor het kleuren van textiel, </a:t>
            </a:r>
            <a:r>
              <a:rPr lang="nl-NL" dirty="0" err="1"/>
              <a:t>bioplastic</a:t>
            </a:r>
            <a:r>
              <a:rPr lang="nl-NL" dirty="0"/>
              <a:t> en andere materialen.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33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de </a:t>
            </a:r>
            <a:r>
              <a:rPr lang="nl-NL" dirty="0" err="1"/>
              <a:t>Biobased</a:t>
            </a:r>
            <a:r>
              <a:rPr lang="nl-NL" dirty="0"/>
              <a:t> </a:t>
            </a:r>
            <a:r>
              <a:rPr lang="nl-NL" dirty="0" err="1"/>
              <a:t>economy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De grondstoffen komen niet uit de grond maar uit een bio-raffinaderij waar biomassa de grondstof is.</a:t>
            </a: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7" name="Groep 6"/>
          <p:cNvGrpSpPr/>
          <p:nvPr/>
        </p:nvGrpSpPr>
        <p:grpSpPr>
          <a:xfrm>
            <a:off x="4294025" y="1813030"/>
            <a:ext cx="4705706" cy="4839298"/>
            <a:chOff x="4294025" y="1813030"/>
            <a:chExt cx="4705706" cy="4839298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4" r="30898"/>
            <a:stretch/>
          </p:blipFill>
          <p:spPr>
            <a:xfrm>
              <a:off x="4294025" y="1813030"/>
              <a:ext cx="4705706" cy="4350503"/>
            </a:xfrm>
            <a:prstGeom prst="rect">
              <a:avLst/>
            </a:prstGeom>
          </p:spPr>
        </p:pic>
        <p:sp>
          <p:nvSpPr>
            <p:cNvPr id="6" name="Tekstvak 5"/>
            <p:cNvSpPr txBox="1"/>
            <p:nvPr/>
          </p:nvSpPr>
          <p:spPr>
            <a:xfrm>
              <a:off x="4578651" y="6067553"/>
              <a:ext cx="41364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dirty="0"/>
                <a:t>Technische uitdagingen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9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2948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/>
              <a:t>De landbouw</a:t>
            </a:r>
          </a:p>
        </p:txBody>
      </p:sp>
    </p:spTree>
    <p:extLst>
      <p:ext uri="{BB962C8B-B14F-4D97-AF65-F5344CB8AC3E}">
        <p14:creationId xmlns:p14="http://schemas.microsoft.com/office/powerpoint/2010/main" val="310633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Belangrijke rol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Landbouw speelt een belangrijke rol binnen de </a:t>
            </a:r>
            <a:r>
              <a:rPr lang="nl-NL" dirty="0" err="1"/>
              <a:t>biobased</a:t>
            </a:r>
            <a:r>
              <a:rPr lang="nl-NL" dirty="0"/>
              <a:t> economie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 hoofdtaak van de landbouw is het produceren van voeding voor de mensheid.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Landbouw produceert meer dan alleen voeding.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Hoe past deze sector zich aan de </a:t>
            </a:r>
            <a:r>
              <a:rPr lang="nl-NL" dirty="0" err="1"/>
              <a:t>biobased</a:t>
            </a:r>
            <a:r>
              <a:rPr lang="nl-NL" dirty="0"/>
              <a:t> economie aan?</a:t>
            </a:r>
          </a:p>
        </p:txBody>
      </p:sp>
    </p:spTree>
    <p:extLst>
      <p:ext uri="{BB962C8B-B14F-4D97-AF65-F5344CB8AC3E}">
        <p14:creationId xmlns:p14="http://schemas.microsoft.com/office/powerpoint/2010/main" val="398460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98" y="800204"/>
            <a:ext cx="2593295" cy="2593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46" y="116632"/>
            <a:ext cx="2848148" cy="1898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4406731"/>
            <a:ext cx="3024336" cy="2326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276872"/>
            <a:ext cx="2998014" cy="1798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/>
          <a:lstStyle/>
          <a:p>
            <a:r>
              <a:rPr lang="nl-NL" dirty="0"/>
              <a:t>Voorbeeld: hennepvezel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2" y="968693"/>
            <a:ext cx="3346866" cy="2256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Rechte verbindingslijn met pijl 8"/>
          <p:cNvCxnSpPr>
            <a:stCxn id="2" idx="6"/>
            <a:endCxn id="4" idx="2"/>
          </p:cNvCxnSpPr>
          <p:nvPr/>
        </p:nvCxnSpPr>
        <p:spPr>
          <a:xfrm>
            <a:off x="4027898" y="2096851"/>
            <a:ext cx="9884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>
            <a:stCxn id="4" idx="7"/>
          </p:cNvCxnSpPr>
          <p:nvPr/>
        </p:nvCxnSpPr>
        <p:spPr>
          <a:xfrm flipV="1">
            <a:off x="7229814" y="1066015"/>
            <a:ext cx="1386466" cy="113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>
            <a:stCxn id="4" idx="6"/>
          </p:cNvCxnSpPr>
          <p:nvPr/>
        </p:nvCxnSpPr>
        <p:spPr>
          <a:xfrm>
            <a:off x="7609593" y="2096852"/>
            <a:ext cx="1078695" cy="684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>
            <a:stCxn id="4" idx="5"/>
            <a:endCxn id="6" idx="1"/>
          </p:cNvCxnSpPr>
          <p:nvPr/>
        </p:nvCxnSpPr>
        <p:spPr>
          <a:xfrm>
            <a:off x="7229814" y="3013720"/>
            <a:ext cx="1901378" cy="173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fbeelding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15" y="3358921"/>
            <a:ext cx="2948473" cy="1964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Rechte verbindingslijn met pijl 21"/>
          <p:cNvCxnSpPr>
            <a:stCxn id="2" idx="4"/>
            <a:endCxn id="20" idx="2"/>
          </p:cNvCxnSpPr>
          <p:nvPr/>
        </p:nvCxnSpPr>
        <p:spPr>
          <a:xfrm>
            <a:off x="2354465" y="3225008"/>
            <a:ext cx="1648850" cy="1116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842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Landbouw nog meer duurzaam maken…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Om landbouw nog duurzamer te maken is het belangrijk dat we het gehele gewas gebruiken.</a:t>
            </a:r>
          </a:p>
          <a:p>
            <a:pPr marL="0" indent="0">
              <a:buNone/>
            </a:pPr>
            <a:r>
              <a:rPr lang="nl-NL" dirty="0"/>
              <a:t>Niet alleen het eetbaar deel.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afval wordt geld waard.</a:t>
            </a:r>
          </a:p>
          <a:p>
            <a:pPr marL="0" indent="0">
              <a:buNone/>
            </a:pPr>
            <a:r>
              <a:rPr lang="nl-NL" dirty="0"/>
              <a:t>Afval is een nieuwe bron van kansen.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96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Voorbeeld: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1760"/>
          <a:stretch/>
        </p:blipFill>
        <p:spPr>
          <a:xfrm>
            <a:off x="1487488" y="1196751"/>
            <a:ext cx="10225136" cy="507525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70475" t="49000" r="9444" b="14300"/>
          <a:stretch/>
        </p:blipFill>
        <p:spPr>
          <a:xfrm>
            <a:off x="8688288" y="4077072"/>
            <a:ext cx="2016224" cy="20727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/>
          <a:srcRect l="22182" t="21510" r="25388" b="13961"/>
          <a:stretch/>
        </p:blipFill>
        <p:spPr>
          <a:xfrm>
            <a:off x="8544272" y="4149080"/>
            <a:ext cx="2520279" cy="17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C57115-6E4E-43A2-9648-2561502CAF1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EC53389-2E01-42AD-AB63-E230535FE1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89EE56-244C-4FAC-B64A-822220E8AF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1034</Words>
  <Application>Microsoft Office PowerPoint</Application>
  <PresentationFormat>Breedbeeld</PresentationFormat>
  <Paragraphs>185</Paragraphs>
  <Slides>32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5" baseType="lpstr">
      <vt:lpstr>Arial</vt:lpstr>
      <vt:lpstr>Calibri</vt:lpstr>
      <vt:lpstr>Kantoorthema</vt:lpstr>
      <vt:lpstr>PowerPoint-presentatie</vt:lpstr>
      <vt:lpstr>We gebruiken allemaal </vt:lpstr>
      <vt:lpstr>Hoe is het nu?</vt:lpstr>
      <vt:lpstr>In de Biobased economy</vt:lpstr>
      <vt:lpstr>PowerPoint-presentatie</vt:lpstr>
      <vt:lpstr>Belangrijke rol </vt:lpstr>
      <vt:lpstr>Voorbeeld: hennepvezel</vt:lpstr>
      <vt:lpstr>Landbouw nog meer duurzaam maken…</vt:lpstr>
      <vt:lpstr>Voorbeeld:</vt:lpstr>
      <vt:lpstr>PowerPoint-presentatie</vt:lpstr>
      <vt:lpstr>Voedingsindustrie</vt:lpstr>
      <vt:lpstr>De weg vinden naar….</vt:lpstr>
      <vt:lpstr>Voorbehandeling van producten</vt:lpstr>
      <vt:lpstr>Voorbehandelingen</vt:lpstr>
      <vt:lpstr>Verpakking</vt:lpstr>
      <vt:lpstr>PowerPoint-presentatie</vt:lpstr>
      <vt:lpstr>Waar is energie voor nodig?</vt:lpstr>
      <vt:lpstr>Welke bronnen worden gebruikt?</vt:lpstr>
      <vt:lpstr>Fossiele brandstoffen </vt:lpstr>
      <vt:lpstr>Biobrandstoffen</vt:lpstr>
      <vt:lpstr>Andere hernieuwbare energiebronnen </vt:lpstr>
      <vt:lpstr>Hernieuwbaar vs duurzaam</vt:lpstr>
      <vt:lpstr>Waardepiramide (cascading)</vt:lpstr>
      <vt:lpstr>Produceren van biobrandstoffen: voeding of brandstof? </vt:lpstr>
      <vt:lpstr>Generatie binnen biobrandstoffen</vt:lpstr>
      <vt:lpstr>Algen: brandstof voor de toekomst?</vt:lpstr>
      <vt:lpstr>PowerPoint-presentatie</vt:lpstr>
      <vt:lpstr>Biomassa</vt:lpstr>
      <vt:lpstr>Koolhydratengroep</vt:lpstr>
      <vt:lpstr>Eiwitten groep</vt:lpstr>
      <vt:lpstr>Lipiden groep</vt:lpstr>
      <vt:lpstr>Wat zit er nog meer in Biomassa?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Miriam Oostdijk</dc:creator>
  <cp:lastModifiedBy>Marieke Drabbe</cp:lastModifiedBy>
  <cp:revision>56</cp:revision>
  <dcterms:created xsi:type="dcterms:W3CDTF">2013-11-15T15:05:42Z</dcterms:created>
  <dcterms:modified xsi:type="dcterms:W3CDTF">2021-03-09T08:37:13Z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